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fif" ContentType="image/jpe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Default Extension="tif" ContentType="image/t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4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5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6" r:id="rId1"/>
  </p:sldMasterIdLst>
  <p:notesMasterIdLst>
    <p:notesMasterId r:id="rId33"/>
  </p:notesMasterIdLst>
  <p:handoutMasterIdLst>
    <p:handoutMasterId r:id="rId34"/>
  </p:handoutMasterIdLst>
  <p:sldIdLst>
    <p:sldId id="265" r:id="rId2"/>
    <p:sldId id="330" r:id="rId3"/>
    <p:sldId id="326" r:id="rId4"/>
    <p:sldId id="327" r:id="rId5"/>
    <p:sldId id="318" r:id="rId6"/>
    <p:sldId id="323" r:id="rId7"/>
    <p:sldId id="321" r:id="rId8"/>
    <p:sldId id="328" r:id="rId9"/>
    <p:sldId id="324" r:id="rId10"/>
    <p:sldId id="267" r:id="rId11"/>
    <p:sldId id="317" r:id="rId12"/>
    <p:sldId id="300" r:id="rId13"/>
    <p:sldId id="301" r:id="rId14"/>
    <p:sldId id="302" r:id="rId15"/>
    <p:sldId id="303" r:id="rId16"/>
    <p:sldId id="297" r:id="rId17"/>
    <p:sldId id="304" r:id="rId18"/>
    <p:sldId id="305" r:id="rId19"/>
    <p:sldId id="306" r:id="rId20"/>
    <p:sldId id="298" r:id="rId21"/>
    <p:sldId id="307" r:id="rId22"/>
    <p:sldId id="308" r:id="rId23"/>
    <p:sldId id="309" r:id="rId24"/>
    <p:sldId id="299" r:id="rId25"/>
    <p:sldId id="310" r:id="rId26"/>
    <p:sldId id="312" r:id="rId27"/>
    <p:sldId id="311" r:id="rId28"/>
    <p:sldId id="315" r:id="rId29"/>
    <p:sldId id="313" r:id="rId30"/>
    <p:sldId id="314" r:id="rId31"/>
    <p:sldId id="316" r:id="rId32"/>
  </p:sldIdLst>
  <p:sldSz cx="16249650" cy="9144000"/>
  <p:notesSz cx="9144000" cy="6858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806821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61364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24204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322728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4034104" algn="l" defTabSz="1613642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4840925" algn="l" defTabSz="1613642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5647746" algn="l" defTabSz="1613642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6454567" algn="l" defTabSz="1613642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03" userDrawn="1">
          <p15:clr>
            <a:srgbClr val="A4A3A4"/>
          </p15:clr>
        </p15:guide>
        <p15:guide id="2" pos="511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822F"/>
    <a:srgbClr val="0B549B"/>
    <a:srgbClr val="D0CECE"/>
    <a:srgbClr val="A6A6A6"/>
    <a:srgbClr val="595959"/>
    <a:srgbClr val="7F7F7F"/>
    <a:srgbClr val="D9D9D9"/>
    <a:srgbClr val="E6432D"/>
    <a:srgbClr val="479A4A"/>
    <a:srgbClr val="3394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34"/>
    <p:restoredTop sz="94713"/>
  </p:normalViewPr>
  <p:slideViewPr>
    <p:cSldViewPr snapToGrid="0" showGuides="1">
      <p:cViewPr varScale="1">
        <p:scale>
          <a:sx n="60" d="100"/>
          <a:sy n="60" d="100"/>
        </p:scale>
        <p:origin x="830" y="48"/>
      </p:cViewPr>
      <p:guideLst>
        <p:guide orient="horz" pos="2903"/>
        <p:guide pos="5118"/>
      </p:guideLst>
    </p:cSldViewPr>
  </p:slideViewPr>
  <p:outlineViewPr>
    <p:cViewPr>
      <p:scale>
        <a:sx n="33" d="100"/>
        <a:sy n="33" d="100"/>
      </p:scale>
      <p:origin x="0" y="-412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56" d="100"/>
          <a:sy n="56" d="100"/>
        </p:scale>
        <p:origin x="-1236" y="-90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FC6FBDBB-9C43-0E42-96DA-BDBF1612F64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t-BR" altLang="pt-BR"/>
          </a:p>
        </p:txBody>
      </p:sp>
      <p:sp>
        <p:nvSpPr>
          <p:cNvPr id="224259" name="Rectangle 3">
            <a:extLst>
              <a:ext uri="{FF2B5EF4-FFF2-40B4-BE49-F238E27FC236}">
                <a16:creationId xmlns:a16="http://schemas.microsoft.com/office/drawing/2014/main" id="{CAB26D30-28A6-914E-8D2F-970C753227D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pt-BR" altLang="pt-BR"/>
          </a:p>
        </p:txBody>
      </p:sp>
      <p:sp>
        <p:nvSpPr>
          <p:cNvPr id="224260" name="Rectangle 4">
            <a:extLst>
              <a:ext uri="{FF2B5EF4-FFF2-40B4-BE49-F238E27FC236}">
                <a16:creationId xmlns:a16="http://schemas.microsoft.com/office/drawing/2014/main" id="{8D2A4EDD-EA40-E64F-A9B4-E61EF923C8AC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t-BR" altLang="pt-BR"/>
          </a:p>
        </p:txBody>
      </p:sp>
      <p:sp>
        <p:nvSpPr>
          <p:cNvPr id="224261" name="Rectangle 5">
            <a:extLst>
              <a:ext uri="{FF2B5EF4-FFF2-40B4-BE49-F238E27FC236}">
                <a16:creationId xmlns:a16="http://schemas.microsoft.com/office/drawing/2014/main" id="{8087E148-F22B-5F4E-8B62-30977800A92B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3CF7604-7492-0A40-BF07-85B570231271}" type="slidenum">
              <a:rPr lang="pt-BR" altLang="pt-BR"/>
              <a:pPr/>
              <a:t>‹#›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5A8907BC-83B8-FD46-A711-318F606A0FB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t-BR" altLang="pt-BR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4B823438-9776-8C4D-99CB-8F11DA2CD51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pt-BR" altLang="pt-BR"/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F4AF689B-0B6A-9649-AD98-762BBA696725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287588" y="514350"/>
            <a:ext cx="4568825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3E326167-95DA-494C-93DA-8C54A187497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6390" name="Rectangle 6">
            <a:extLst>
              <a:ext uri="{FF2B5EF4-FFF2-40B4-BE49-F238E27FC236}">
                <a16:creationId xmlns:a16="http://schemas.microsoft.com/office/drawing/2014/main" id="{A64AAD65-9308-8543-B201-DE380F24518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t-BR" altLang="pt-BR"/>
          </a:p>
        </p:txBody>
      </p:sp>
      <p:sp>
        <p:nvSpPr>
          <p:cNvPr id="16391" name="Rectangle 7">
            <a:extLst>
              <a:ext uri="{FF2B5EF4-FFF2-40B4-BE49-F238E27FC236}">
                <a16:creationId xmlns:a16="http://schemas.microsoft.com/office/drawing/2014/main" id="{B482230D-80AF-D845-89A5-4CA056490C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EF1650B-9711-5345-971A-DBF4817AF9EB}" type="slidenum">
              <a:rPr lang="pt-BR" altLang="pt-BR"/>
              <a:pPr/>
              <a:t>‹#›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2118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806821" algn="l" rtl="0" eaLnBrk="0" fontAlgn="base" hangingPunct="0">
      <a:spcBef>
        <a:spcPct val="30000"/>
      </a:spcBef>
      <a:spcAft>
        <a:spcPct val="0"/>
      </a:spcAft>
      <a:defRPr sz="2118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1613642" algn="l" rtl="0" eaLnBrk="0" fontAlgn="base" hangingPunct="0">
      <a:spcBef>
        <a:spcPct val="30000"/>
      </a:spcBef>
      <a:spcAft>
        <a:spcPct val="0"/>
      </a:spcAft>
      <a:defRPr sz="2118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2420463" algn="l" rtl="0" eaLnBrk="0" fontAlgn="base" hangingPunct="0">
      <a:spcBef>
        <a:spcPct val="30000"/>
      </a:spcBef>
      <a:spcAft>
        <a:spcPct val="0"/>
      </a:spcAft>
      <a:defRPr sz="2118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3227283" algn="l" rtl="0" eaLnBrk="0" fontAlgn="base" hangingPunct="0">
      <a:spcBef>
        <a:spcPct val="30000"/>
      </a:spcBef>
      <a:spcAft>
        <a:spcPct val="0"/>
      </a:spcAft>
      <a:defRPr sz="2118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4034104" algn="l" defTabSz="1613642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6pPr>
    <a:lvl7pPr marL="4840925" algn="l" defTabSz="1613642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7pPr>
    <a:lvl8pPr marL="5647746" algn="l" defTabSz="1613642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8pPr>
    <a:lvl9pPr marL="6454567" algn="l" defTabSz="1613642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8C50E0-3D2F-4919-A698-86375444C62D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21541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8C50E0-3D2F-4919-A698-86375444C62D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94500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8C50E0-3D2F-4919-A698-86375444C62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90552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8C50E0-3D2F-4919-A698-86375444C62D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82243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8C50E0-3D2F-4919-A698-86375444C62D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17177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8C50E0-3D2F-4919-A698-86375444C62D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703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tags" Target="../tags/tag2.xml"/><Relationship Id="rId7" Type="http://schemas.openxmlformats.org/officeDocument/2006/relationships/image" Target="../media/image6.emf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2.bin"/><Relationship Id="rId4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7" Type="http://schemas.openxmlformats.org/officeDocument/2006/relationships/image" Target="../media/image8.png"/><Relationship Id="rId2" Type="http://schemas.openxmlformats.org/officeDocument/2006/relationships/tags" Target="../tags/tag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3.bin"/><Relationship Id="rId4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4.bin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46CB30-9462-CF4D-B0BF-5BB585B5B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4128530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1" descr="I:\TDC2017\Logos\TDC2017\logo-tdc-horizontal-A4.emf">
            <a:extLst>
              <a:ext uri="{FF2B5EF4-FFF2-40B4-BE49-F238E27FC236}">
                <a16:creationId xmlns:a16="http://schemas.microsoft.com/office/drawing/2014/main" id="{64F40C71-D43D-2C47-AB50-D33840B36D5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5018" y="7700762"/>
            <a:ext cx="3197038" cy="1090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B7FB042-C33D-1E42-95B6-8692B9E7BCE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2079" y="379494"/>
            <a:ext cx="16249650" cy="3385344"/>
          </a:xfrm>
          <a:prstGeom prst="rect">
            <a:avLst/>
          </a:prstGeom>
          <a:ln>
            <a:noFill/>
          </a:ln>
        </p:spPr>
      </p:pic>
      <p:sp>
        <p:nvSpPr>
          <p:cNvPr id="6" name="Espaço Reservado para Título 1">
            <a:extLst>
              <a:ext uri="{FF2B5EF4-FFF2-40B4-BE49-F238E27FC236}">
                <a16:creationId xmlns:a16="http://schemas.microsoft.com/office/drawing/2014/main" id="{94CC6BCC-3428-214C-B1FF-E4DC4C47F8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4667" y="3185627"/>
            <a:ext cx="14820315" cy="804334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pt-BR" noProof="0" dirty="0"/>
              <a:t>TRILHA – Nome da Trilha</a:t>
            </a: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C793AFEB-F85E-714F-9641-F8AED2016600}"/>
              </a:ext>
            </a:extLst>
          </p:cNvPr>
          <p:cNvSpPr txBox="1">
            <a:spLocks/>
          </p:cNvSpPr>
          <p:nvPr userDrawn="1"/>
        </p:nvSpPr>
        <p:spPr>
          <a:xfrm>
            <a:off x="1356073" y="4865815"/>
            <a:ext cx="13177464" cy="5757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pt-BR" altLang="pt-BR" sz="4000" b="0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8612EAC1-8EDF-484B-994C-4A586FB3B4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32889" y="4878885"/>
            <a:ext cx="9002129" cy="109069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600" b="0" i="0" baseline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Nome Palestra</a:t>
            </a:r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E746AFB2-9E68-E841-8477-AD3AB9C28D0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32889" y="6157516"/>
            <a:ext cx="9002440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 b="0" i="0" baseline="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altLang="pt-BR" sz="355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 panose="02000000000000000000" pitchFamily="2" charset="0"/>
                <a:ea typeface="Roboto Medium" panose="02000000000000000000" pitchFamily="2" charset="0"/>
                <a:cs typeface="+mn-cs"/>
              </a:rPr>
              <a:t>Nome do Palestrante</a:t>
            </a:r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2706142B-0F04-5242-A2A9-7BE8AB767D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33045" y="6987167"/>
            <a:ext cx="9002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Qualificação do palestrante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646E442-09F9-614A-B9FA-CA9BCAFB948E}"/>
              </a:ext>
            </a:extLst>
          </p:cNvPr>
          <p:cNvSpPr/>
          <p:nvPr userDrawn="1"/>
        </p:nvSpPr>
        <p:spPr>
          <a:xfrm>
            <a:off x="434160" y="4865815"/>
            <a:ext cx="2563906" cy="256390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FEA86413-37EF-8343-A854-DF363854B47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33848" y="4888405"/>
            <a:ext cx="2563906" cy="256390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326164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61" userDrawn="1">
          <p15:clr>
            <a:srgbClr val="FBAE40"/>
          </p15:clr>
        </p15:guide>
        <p15:guide id="2" orient="horz" pos="471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 2 Palestran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1" descr="I:\TDC2017\Logos\TDC2017\logo-tdc-horizontal-A4.emf">
            <a:extLst>
              <a:ext uri="{FF2B5EF4-FFF2-40B4-BE49-F238E27FC236}">
                <a16:creationId xmlns:a16="http://schemas.microsoft.com/office/drawing/2014/main" id="{64F40C71-D43D-2C47-AB50-D33840B36D5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385" y="7816818"/>
            <a:ext cx="3197038" cy="1090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B7FB042-C33D-1E42-95B6-8692B9E7BCE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2079" y="379494"/>
            <a:ext cx="16249650" cy="3385344"/>
          </a:xfrm>
          <a:prstGeom prst="rect">
            <a:avLst/>
          </a:prstGeom>
          <a:ln>
            <a:noFill/>
          </a:ln>
        </p:spPr>
      </p:pic>
      <p:sp>
        <p:nvSpPr>
          <p:cNvPr id="6" name="Espaço Reservado para Título 1">
            <a:extLst>
              <a:ext uri="{FF2B5EF4-FFF2-40B4-BE49-F238E27FC236}">
                <a16:creationId xmlns:a16="http://schemas.microsoft.com/office/drawing/2014/main" id="{94CC6BCC-3428-214C-B1FF-E4DC4C47F8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4667" y="3185627"/>
            <a:ext cx="14820315" cy="804334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pt-BR" noProof="0" dirty="0"/>
              <a:t>TRILHA – Nome da Trilha</a:t>
            </a: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C793AFEB-F85E-714F-9641-F8AED2016600}"/>
              </a:ext>
            </a:extLst>
          </p:cNvPr>
          <p:cNvSpPr txBox="1">
            <a:spLocks/>
          </p:cNvSpPr>
          <p:nvPr userDrawn="1"/>
        </p:nvSpPr>
        <p:spPr>
          <a:xfrm>
            <a:off x="1356073" y="4865815"/>
            <a:ext cx="13177464" cy="5757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pt-BR" altLang="pt-BR" sz="4000" b="0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8612EAC1-8EDF-484B-994C-4A586FB3B4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32889" y="4878885"/>
            <a:ext cx="9002129" cy="109069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600" b="0" i="0" baseline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Nome Palestra</a:t>
            </a:r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E746AFB2-9E68-E841-8477-AD3AB9C28D0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32578" y="5995501"/>
            <a:ext cx="9002440" cy="99166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 b="0" i="0" baseline="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altLang="pt-BR" sz="355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 panose="02000000000000000000" pitchFamily="2" charset="0"/>
                <a:ea typeface="Roboto Medium" panose="02000000000000000000" pitchFamily="2" charset="0"/>
                <a:cs typeface="+mn-cs"/>
              </a:rPr>
              <a:t>Nome do Palestrantes</a:t>
            </a:r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2706142B-0F04-5242-A2A9-7BE8AB767D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32890" y="7168082"/>
            <a:ext cx="9002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Qualificação do palestrantes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646E442-09F9-614A-B9FA-CA9BCAFB948E}"/>
              </a:ext>
            </a:extLst>
          </p:cNvPr>
          <p:cNvSpPr/>
          <p:nvPr userDrawn="1"/>
        </p:nvSpPr>
        <p:spPr>
          <a:xfrm>
            <a:off x="434160" y="4865815"/>
            <a:ext cx="2563906" cy="256390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FEA86413-37EF-8343-A854-DF363854B47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33848" y="4888405"/>
            <a:ext cx="2563906" cy="256390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pt-BR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18A3F75-45E0-8B44-85CE-2C4F154FEE2B}"/>
              </a:ext>
            </a:extLst>
          </p:cNvPr>
          <p:cNvSpPr/>
          <p:nvPr userDrawn="1"/>
        </p:nvSpPr>
        <p:spPr>
          <a:xfrm>
            <a:off x="13251896" y="4836748"/>
            <a:ext cx="2563906" cy="256390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spaço Reservado para Imagem 4">
            <a:extLst>
              <a:ext uri="{FF2B5EF4-FFF2-40B4-BE49-F238E27FC236}">
                <a16:creationId xmlns:a16="http://schemas.microsoft.com/office/drawing/2014/main" id="{79544717-B77E-4C44-AC76-8C308AF0A4D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3251584" y="4859338"/>
            <a:ext cx="2563906" cy="256390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05828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61">
          <p15:clr>
            <a:srgbClr val="FBAE40"/>
          </p15:clr>
        </p15:guide>
        <p15:guide id="2" orient="horz" pos="4717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>
            <a:extLst>
              <a:ext uri="{FF2B5EF4-FFF2-40B4-BE49-F238E27FC236}">
                <a16:creationId xmlns:a16="http://schemas.microsoft.com/office/drawing/2014/main" id="{053A0F03-FF07-5A4D-A664-EF3F4609EAD7}"/>
              </a:ext>
            </a:extLst>
          </p:cNvPr>
          <p:cNvGrpSpPr/>
          <p:nvPr userDrawn="1"/>
        </p:nvGrpSpPr>
        <p:grpSpPr>
          <a:xfrm>
            <a:off x="439789" y="2059601"/>
            <a:ext cx="6073306" cy="5723943"/>
            <a:chOff x="1113053" y="2151529"/>
            <a:chExt cx="3395738" cy="3200400"/>
          </a:xfrm>
        </p:grpSpPr>
        <p:grpSp>
          <p:nvGrpSpPr>
            <p:cNvPr id="5" name="Group 2">
              <a:extLst>
                <a:ext uri="{FF2B5EF4-FFF2-40B4-BE49-F238E27FC236}">
                  <a16:creationId xmlns:a16="http://schemas.microsoft.com/office/drawing/2014/main" id="{24E7CEF0-3130-D449-9402-4EB86AA275E5}"/>
                </a:ext>
              </a:extLst>
            </p:cNvPr>
            <p:cNvGrpSpPr/>
            <p:nvPr/>
          </p:nvGrpSpPr>
          <p:grpSpPr>
            <a:xfrm>
              <a:off x="1113053" y="2151529"/>
              <a:ext cx="3395738" cy="3200400"/>
              <a:chOff x="6688138" y="3175"/>
              <a:chExt cx="2732087" cy="2574925"/>
            </a:xfrm>
            <a:solidFill>
              <a:schemeClr val="bg1">
                <a:lumMod val="85000"/>
              </a:schemeClr>
            </a:solidFill>
          </p:grpSpPr>
          <p:sp>
            <p:nvSpPr>
              <p:cNvPr id="8" name="Freeform 22">
                <a:extLst>
                  <a:ext uri="{FF2B5EF4-FFF2-40B4-BE49-F238E27FC236}">
                    <a16:creationId xmlns:a16="http://schemas.microsoft.com/office/drawing/2014/main" id="{59C5E8DA-F767-4A4E-ACD2-79B76E519F6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566025" y="833438"/>
                <a:ext cx="933450" cy="939800"/>
              </a:xfrm>
              <a:custGeom>
                <a:avLst/>
                <a:gdLst>
                  <a:gd name="T0" fmla="*/ 195 w 392"/>
                  <a:gd name="T1" fmla="*/ 395 h 395"/>
                  <a:gd name="T2" fmla="*/ 157 w 392"/>
                  <a:gd name="T3" fmla="*/ 391 h 395"/>
                  <a:gd name="T4" fmla="*/ 156 w 392"/>
                  <a:gd name="T5" fmla="*/ 391 h 395"/>
                  <a:gd name="T6" fmla="*/ 165 w 392"/>
                  <a:gd name="T7" fmla="*/ 344 h 395"/>
                  <a:gd name="T8" fmla="*/ 166 w 392"/>
                  <a:gd name="T9" fmla="*/ 345 h 395"/>
                  <a:gd name="T10" fmla="*/ 195 w 392"/>
                  <a:gd name="T11" fmla="*/ 347 h 395"/>
                  <a:gd name="T12" fmla="*/ 345 w 392"/>
                  <a:gd name="T13" fmla="*/ 198 h 395"/>
                  <a:gd name="T14" fmla="*/ 345 w 392"/>
                  <a:gd name="T15" fmla="*/ 196 h 395"/>
                  <a:gd name="T16" fmla="*/ 392 w 392"/>
                  <a:gd name="T17" fmla="*/ 196 h 395"/>
                  <a:gd name="T18" fmla="*/ 392 w 392"/>
                  <a:gd name="T19" fmla="*/ 198 h 395"/>
                  <a:gd name="T20" fmla="*/ 195 w 392"/>
                  <a:gd name="T21" fmla="*/ 395 h 395"/>
                  <a:gd name="T22" fmla="*/ 160 w 392"/>
                  <a:gd name="T23" fmla="*/ 388 h 395"/>
                  <a:gd name="T24" fmla="*/ 195 w 392"/>
                  <a:gd name="T25" fmla="*/ 391 h 395"/>
                  <a:gd name="T26" fmla="*/ 389 w 392"/>
                  <a:gd name="T27" fmla="*/ 199 h 395"/>
                  <a:gd name="T28" fmla="*/ 349 w 392"/>
                  <a:gd name="T29" fmla="*/ 199 h 395"/>
                  <a:gd name="T30" fmla="*/ 195 w 392"/>
                  <a:gd name="T31" fmla="*/ 351 h 395"/>
                  <a:gd name="T32" fmla="*/ 168 w 392"/>
                  <a:gd name="T33" fmla="*/ 349 h 395"/>
                  <a:gd name="T34" fmla="*/ 160 w 392"/>
                  <a:gd name="T35" fmla="*/ 388 h 395"/>
                  <a:gd name="T36" fmla="*/ 46 w 392"/>
                  <a:gd name="T37" fmla="*/ 179 h 395"/>
                  <a:gd name="T38" fmla="*/ 0 w 392"/>
                  <a:gd name="T39" fmla="*/ 173 h 395"/>
                  <a:gd name="T40" fmla="*/ 0 w 392"/>
                  <a:gd name="T41" fmla="*/ 171 h 395"/>
                  <a:gd name="T42" fmla="*/ 195 w 392"/>
                  <a:gd name="T43" fmla="*/ 0 h 395"/>
                  <a:gd name="T44" fmla="*/ 258 w 392"/>
                  <a:gd name="T45" fmla="*/ 11 h 395"/>
                  <a:gd name="T46" fmla="*/ 260 w 392"/>
                  <a:gd name="T47" fmla="*/ 11 h 395"/>
                  <a:gd name="T48" fmla="*/ 245 w 392"/>
                  <a:gd name="T49" fmla="*/ 56 h 395"/>
                  <a:gd name="T50" fmla="*/ 243 w 392"/>
                  <a:gd name="T51" fmla="*/ 56 h 395"/>
                  <a:gd name="T52" fmla="*/ 195 w 392"/>
                  <a:gd name="T53" fmla="*/ 48 h 395"/>
                  <a:gd name="T54" fmla="*/ 47 w 392"/>
                  <a:gd name="T55" fmla="*/ 178 h 395"/>
                  <a:gd name="T56" fmla="*/ 46 w 392"/>
                  <a:gd name="T57" fmla="*/ 179 h 395"/>
                  <a:gd name="T58" fmla="*/ 4 w 392"/>
                  <a:gd name="T59" fmla="*/ 170 h 395"/>
                  <a:gd name="T60" fmla="*/ 43 w 392"/>
                  <a:gd name="T61" fmla="*/ 175 h 395"/>
                  <a:gd name="T62" fmla="*/ 195 w 392"/>
                  <a:gd name="T63" fmla="*/ 44 h 395"/>
                  <a:gd name="T64" fmla="*/ 195 w 392"/>
                  <a:gd name="T65" fmla="*/ 44 h 395"/>
                  <a:gd name="T66" fmla="*/ 243 w 392"/>
                  <a:gd name="T67" fmla="*/ 52 h 395"/>
                  <a:gd name="T68" fmla="*/ 256 w 392"/>
                  <a:gd name="T69" fmla="*/ 14 h 395"/>
                  <a:gd name="T70" fmla="*/ 195 w 392"/>
                  <a:gd name="T71" fmla="*/ 4 h 395"/>
                  <a:gd name="T72" fmla="*/ 4 w 392"/>
                  <a:gd name="T73" fmla="*/ 170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2" h="395">
                    <a:moveTo>
                      <a:pt x="195" y="395"/>
                    </a:moveTo>
                    <a:cubicBezTo>
                      <a:pt x="183" y="395"/>
                      <a:pt x="170" y="394"/>
                      <a:pt x="157" y="391"/>
                    </a:cubicBezTo>
                    <a:cubicBezTo>
                      <a:pt x="156" y="391"/>
                      <a:pt x="156" y="391"/>
                      <a:pt x="156" y="391"/>
                    </a:cubicBezTo>
                    <a:cubicBezTo>
                      <a:pt x="165" y="344"/>
                      <a:pt x="165" y="344"/>
                      <a:pt x="165" y="344"/>
                    </a:cubicBezTo>
                    <a:cubicBezTo>
                      <a:pt x="166" y="345"/>
                      <a:pt x="166" y="345"/>
                      <a:pt x="166" y="345"/>
                    </a:cubicBezTo>
                    <a:cubicBezTo>
                      <a:pt x="176" y="346"/>
                      <a:pt x="186" y="347"/>
                      <a:pt x="195" y="347"/>
                    </a:cubicBezTo>
                    <a:cubicBezTo>
                      <a:pt x="278" y="347"/>
                      <a:pt x="345" y="280"/>
                      <a:pt x="345" y="198"/>
                    </a:cubicBezTo>
                    <a:cubicBezTo>
                      <a:pt x="345" y="196"/>
                      <a:pt x="345" y="196"/>
                      <a:pt x="345" y="196"/>
                    </a:cubicBezTo>
                    <a:cubicBezTo>
                      <a:pt x="392" y="196"/>
                      <a:pt x="392" y="196"/>
                      <a:pt x="392" y="196"/>
                    </a:cubicBezTo>
                    <a:cubicBezTo>
                      <a:pt x="392" y="198"/>
                      <a:pt x="392" y="198"/>
                      <a:pt x="392" y="198"/>
                    </a:cubicBezTo>
                    <a:cubicBezTo>
                      <a:pt x="392" y="306"/>
                      <a:pt x="304" y="395"/>
                      <a:pt x="195" y="395"/>
                    </a:cubicBezTo>
                    <a:close/>
                    <a:moveTo>
                      <a:pt x="160" y="388"/>
                    </a:moveTo>
                    <a:cubicBezTo>
                      <a:pt x="171" y="390"/>
                      <a:pt x="183" y="391"/>
                      <a:pt x="195" y="391"/>
                    </a:cubicBezTo>
                    <a:cubicBezTo>
                      <a:pt x="301" y="391"/>
                      <a:pt x="388" y="305"/>
                      <a:pt x="389" y="199"/>
                    </a:cubicBezTo>
                    <a:cubicBezTo>
                      <a:pt x="349" y="199"/>
                      <a:pt x="349" y="199"/>
                      <a:pt x="349" y="199"/>
                    </a:cubicBezTo>
                    <a:cubicBezTo>
                      <a:pt x="348" y="283"/>
                      <a:pt x="279" y="351"/>
                      <a:pt x="195" y="351"/>
                    </a:cubicBezTo>
                    <a:cubicBezTo>
                      <a:pt x="186" y="351"/>
                      <a:pt x="177" y="350"/>
                      <a:pt x="168" y="349"/>
                    </a:cubicBezTo>
                    <a:lnTo>
                      <a:pt x="160" y="388"/>
                    </a:lnTo>
                    <a:close/>
                    <a:moveTo>
                      <a:pt x="46" y="179"/>
                    </a:moveTo>
                    <a:cubicBezTo>
                      <a:pt x="0" y="173"/>
                      <a:pt x="0" y="173"/>
                      <a:pt x="0" y="173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13" y="74"/>
                      <a:pt x="97" y="0"/>
                      <a:pt x="195" y="0"/>
                    </a:cubicBezTo>
                    <a:cubicBezTo>
                      <a:pt x="217" y="0"/>
                      <a:pt x="238" y="4"/>
                      <a:pt x="258" y="11"/>
                    </a:cubicBezTo>
                    <a:cubicBezTo>
                      <a:pt x="260" y="11"/>
                      <a:pt x="260" y="11"/>
                      <a:pt x="260" y="11"/>
                    </a:cubicBezTo>
                    <a:cubicBezTo>
                      <a:pt x="245" y="56"/>
                      <a:pt x="245" y="56"/>
                      <a:pt x="245" y="56"/>
                    </a:cubicBezTo>
                    <a:cubicBezTo>
                      <a:pt x="243" y="56"/>
                      <a:pt x="243" y="56"/>
                      <a:pt x="243" y="56"/>
                    </a:cubicBezTo>
                    <a:cubicBezTo>
                      <a:pt x="228" y="50"/>
                      <a:pt x="212" y="48"/>
                      <a:pt x="195" y="48"/>
                    </a:cubicBezTo>
                    <a:cubicBezTo>
                      <a:pt x="120" y="48"/>
                      <a:pt x="57" y="104"/>
                      <a:pt x="47" y="178"/>
                    </a:cubicBezTo>
                    <a:lnTo>
                      <a:pt x="46" y="179"/>
                    </a:lnTo>
                    <a:close/>
                    <a:moveTo>
                      <a:pt x="4" y="170"/>
                    </a:moveTo>
                    <a:cubicBezTo>
                      <a:pt x="43" y="175"/>
                      <a:pt x="43" y="175"/>
                      <a:pt x="43" y="175"/>
                    </a:cubicBezTo>
                    <a:cubicBezTo>
                      <a:pt x="54" y="100"/>
                      <a:pt x="119" y="44"/>
                      <a:pt x="195" y="44"/>
                    </a:cubicBezTo>
                    <a:cubicBezTo>
                      <a:pt x="195" y="44"/>
                      <a:pt x="195" y="44"/>
                      <a:pt x="195" y="44"/>
                    </a:cubicBezTo>
                    <a:cubicBezTo>
                      <a:pt x="211" y="44"/>
                      <a:pt x="227" y="47"/>
                      <a:pt x="243" y="52"/>
                    </a:cubicBezTo>
                    <a:cubicBezTo>
                      <a:pt x="256" y="14"/>
                      <a:pt x="256" y="14"/>
                      <a:pt x="256" y="14"/>
                    </a:cubicBezTo>
                    <a:cubicBezTo>
                      <a:pt x="236" y="7"/>
                      <a:pt x="216" y="4"/>
                      <a:pt x="195" y="4"/>
                    </a:cubicBezTo>
                    <a:cubicBezTo>
                      <a:pt x="99" y="4"/>
                      <a:pt x="17" y="75"/>
                      <a:pt x="4" y="1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" name="Freeform 23">
                <a:extLst>
                  <a:ext uri="{FF2B5EF4-FFF2-40B4-BE49-F238E27FC236}">
                    <a16:creationId xmlns:a16="http://schemas.microsoft.com/office/drawing/2014/main" id="{E996C5D4-1387-AF41-B9A1-6F595F310EF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89863" y="1062038"/>
                <a:ext cx="484188" cy="482600"/>
              </a:xfrm>
              <a:custGeom>
                <a:avLst/>
                <a:gdLst>
                  <a:gd name="T0" fmla="*/ 101 w 203"/>
                  <a:gd name="T1" fmla="*/ 203 h 203"/>
                  <a:gd name="T2" fmla="*/ 0 w 203"/>
                  <a:gd name="T3" fmla="*/ 102 h 203"/>
                  <a:gd name="T4" fmla="*/ 101 w 203"/>
                  <a:gd name="T5" fmla="*/ 0 h 203"/>
                  <a:gd name="T6" fmla="*/ 203 w 203"/>
                  <a:gd name="T7" fmla="*/ 102 h 203"/>
                  <a:gd name="T8" fmla="*/ 101 w 203"/>
                  <a:gd name="T9" fmla="*/ 203 h 203"/>
                  <a:gd name="T10" fmla="*/ 101 w 203"/>
                  <a:gd name="T11" fmla="*/ 4 h 203"/>
                  <a:gd name="T12" fmla="*/ 3 w 203"/>
                  <a:gd name="T13" fmla="*/ 102 h 203"/>
                  <a:gd name="T14" fmla="*/ 101 w 203"/>
                  <a:gd name="T15" fmla="*/ 199 h 203"/>
                  <a:gd name="T16" fmla="*/ 199 w 203"/>
                  <a:gd name="T17" fmla="*/ 102 h 203"/>
                  <a:gd name="T18" fmla="*/ 101 w 203"/>
                  <a:gd name="T19" fmla="*/ 4 h 203"/>
                  <a:gd name="T20" fmla="*/ 101 w 203"/>
                  <a:gd name="T21" fmla="*/ 199 h 203"/>
                  <a:gd name="T22" fmla="*/ 4 w 203"/>
                  <a:gd name="T23" fmla="*/ 102 h 203"/>
                  <a:gd name="T24" fmla="*/ 101 w 203"/>
                  <a:gd name="T25" fmla="*/ 5 h 203"/>
                  <a:gd name="T26" fmla="*/ 198 w 203"/>
                  <a:gd name="T27" fmla="*/ 102 h 203"/>
                  <a:gd name="T28" fmla="*/ 101 w 203"/>
                  <a:gd name="T29" fmla="*/ 199 h 203"/>
                  <a:gd name="T30" fmla="*/ 101 w 203"/>
                  <a:gd name="T31" fmla="*/ 8 h 203"/>
                  <a:gd name="T32" fmla="*/ 8 w 203"/>
                  <a:gd name="T33" fmla="*/ 102 h 203"/>
                  <a:gd name="T34" fmla="*/ 101 w 203"/>
                  <a:gd name="T35" fmla="*/ 195 h 203"/>
                  <a:gd name="T36" fmla="*/ 195 w 203"/>
                  <a:gd name="T37" fmla="*/ 102 h 203"/>
                  <a:gd name="T38" fmla="*/ 101 w 203"/>
                  <a:gd name="T39" fmla="*/ 8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03" h="203">
                    <a:moveTo>
                      <a:pt x="101" y="203"/>
                    </a:moveTo>
                    <a:cubicBezTo>
                      <a:pt x="45" y="203"/>
                      <a:pt x="0" y="157"/>
                      <a:pt x="0" y="102"/>
                    </a:cubicBezTo>
                    <a:cubicBezTo>
                      <a:pt x="0" y="46"/>
                      <a:pt x="45" y="0"/>
                      <a:pt x="101" y="0"/>
                    </a:cubicBezTo>
                    <a:cubicBezTo>
                      <a:pt x="157" y="0"/>
                      <a:pt x="203" y="46"/>
                      <a:pt x="203" y="102"/>
                    </a:cubicBezTo>
                    <a:cubicBezTo>
                      <a:pt x="203" y="157"/>
                      <a:pt x="157" y="203"/>
                      <a:pt x="101" y="203"/>
                    </a:cubicBezTo>
                    <a:close/>
                    <a:moveTo>
                      <a:pt x="101" y="4"/>
                    </a:moveTo>
                    <a:cubicBezTo>
                      <a:pt x="47" y="4"/>
                      <a:pt x="3" y="48"/>
                      <a:pt x="3" y="102"/>
                    </a:cubicBezTo>
                    <a:cubicBezTo>
                      <a:pt x="3" y="155"/>
                      <a:pt x="47" y="199"/>
                      <a:pt x="101" y="199"/>
                    </a:cubicBezTo>
                    <a:cubicBezTo>
                      <a:pt x="155" y="199"/>
                      <a:pt x="199" y="155"/>
                      <a:pt x="199" y="102"/>
                    </a:cubicBezTo>
                    <a:cubicBezTo>
                      <a:pt x="199" y="48"/>
                      <a:pt x="155" y="4"/>
                      <a:pt x="101" y="4"/>
                    </a:cubicBezTo>
                    <a:close/>
                    <a:moveTo>
                      <a:pt x="101" y="199"/>
                    </a:moveTo>
                    <a:cubicBezTo>
                      <a:pt x="48" y="199"/>
                      <a:pt x="4" y="155"/>
                      <a:pt x="4" y="102"/>
                    </a:cubicBezTo>
                    <a:cubicBezTo>
                      <a:pt x="4" y="48"/>
                      <a:pt x="48" y="5"/>
                      <a:pt x="101" y="5"/>
                    </a:cubicBezTo>
                    <a:cubicBezTo>
                      <a:pt x="155" y="5"/>
                      <a:pt x="198" y="48"/>
                      <a:pt x="198" y="102"/>
                    </a:cubicBezTo>
                    <a:cubicBezTo>
                      <a:pt x="198" y="155"/>
                      <a:pt x="155" y="199"/>
                      <a:pt x="101" y="199"/>
                    </a:cubicBezTo>
                    <a:close/>
                    <a:moveTo>
                      <a:pt x="101" y="8"/>
                    </a:moveTo>
                    <a:cubicBezTo>
                      <a:pt x="50" y="8"/>
                      <a:pt x="8" y="50"/>
                      <a:pt x="8" y="102"/>
                    </a:cubicBezTo>
                    <a:cubicBezTo>
                      <a:pt x="8" y="153"/>
                      <a:pt x="50" y="195"/>
                      <a:pt x="101" y="195"/>
                    </a:cubicBezTo>
                    <a:cubicBezTo>
                      <a:pt x="153" y="195"/>
                      <a:pt x="195" y="153"/>
                      <a:pt x="195" y="102"/>
                    </a:cubicBezTo>
                    <a:cubicBezTo>
                      <a:pt x="195" y="50"/>
                      <a:pt x="153" y="8"/>
                      <a:pt x="10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Freeform 24">
                <a:extLst>
                  <a:ext uri="{FF2B5EF4-FFF2-40B4-BE49-F238E27FC236}">
                    <a16:creationId xmlns:a16="http://schemas.microsoft.com/office/drawing/2014/main" id="{7EF39FEC-EAB6-F54E-A3EF-65342674ED6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394575" y="665163"/>
                <a:ext cx="1271588" cy="1271588"/>
              </a:xfrm>
              <a:custGeom>
                <a:avLst/>
                <a:gdLst>
                  <a:gd name="T0" fmla="*/ 344 w 534"/>
                  <a:gd name="T1" fmla="*/ 509 h 535"/>
                  <a:gd name="T2" fmla="*/ 278 w 534"/>
                  <a:gd name="T3" fmla="*/ 535 h 535"/>
                  <a:gd name="T4" fmla="*/ 346 w 534"/>
                  <a:gd name="T5" fmla="*/ 520 h 535"/>
                  <a:gd name="T6" fmla="*/ 237 w 534"/>
                  <a:gd name="T7" fmla="*/ 534 h 535"/>
                  <a:gd name="T8" fmla="*/ 173 w 534"/>
                  <a:gd name="T9" fmla="*/ 503 h 535"/>
                  <a:gd name="T10" fmla="*/ 171 w 534"/>
                  <a:gd name="T11" fmla="*/ 514 h 535"/>
                  <a:gd name="T12" fmla="*/ 171 w 534"/>
                  <a:gd name="T13" fmla="*/ 514 h 535"/>
                  <a:gd name="T14" fmla="*/ 436 w 534"/>
                  <a:gd name="T15" fmla="*/ 457 h 535"/>
                  <a:gd name="T16" fmla="*/ 386 w 534"/>
                  <a:gd name="T17" fmla="*/ 508 h 535"/>
                  <a:gd name="T18" fmla="*/ 441 w 534"/>
                  <a:gd name="T19" fmla="*/ 466 h 535"/>
                  <a:gd name="T20" fmla="*/ 132 w 534"/>
                  <a:gd name="T21" fmla="*/ 499 h 535"/>
                  <a:gd name="T22" fmla="*/ 86 w 534"/>
                  <a:gd name="T23" fmla="*/ 444 h 535"/>
                  <a:gd name="T24" fmla="*/ 79 w 534"/>
                  <a:gd name="T25" fmla="*/ 453 h 535"/>
                  <a:gd name="T26" fmla="*/ 79 w 534"/>
                  <a:gd name="T27" fmla="*/ 453 h 535"/>
                  <a:gd name="T28" fmla="*/ 498 w 534"/>
                  <a:gd name="T29" fmla="*/ 372 h 535"/>
                  <a:gd name="T30" fmla="*/ 473 w 534"/>
                  <a:gd name="T31" fmla="*/ 439 h 535"/>
                  <a:gd name="T32" fmla="*/ 507 w 534"/>
                  <a:gd name="T33" fmla="*/ 378 h 535"/>
                  <a:gd name="T34" fmla="*/ 50 w 534"/>
                  <a:gd name="T35" fmla="*/ 423 h 535"/>
                  <a:gd name="T36" fmla="*/ 30 w 534"/>
                  <a:gd name="T37" fmla="*/ 355 h 535"/>
                  <a:gd name="T38" fmla="*/ 20 w 534"/>
                  <a:gd name="T39" fmla="*/ 360 h 535"/>
                  <a:gd name="T40" fmla="*/ 20 w 534"/>
                  <a:gd name="T41" fmla="*/ 360 h 535"/>
                  <a:gd name="T42" fmla="*/ 520 w 534"/>
                  <a:gd name="T43" fmla="*/ 269 h 535"/>
                  <a:gd name="T44" fmla="*/ 525 w 534"/>
                  <a:gd name="T45" fmla="*/ 340 h 535"/>
                  <a:gd name="T46" fmla="*/ 531 w 534"/>
                  <a:gd name="T47" fmla="*/ 270 h 535"/>
                  <a:gd name="T48" fmla="*/ 5 w 534"/>
                  <a:gd name="T49" fmla="*/ 321 h 535"/>
                  <a:gd name="T50" fmla="*/ 15 w 534"/>
                  <a:gd name="T51" fmla="*/ 249 h 535"/>
                  <a:gd name="T52" fmla="*/ 20 w 534"/>
                  <a:gd name="T53" fmla="*/ 320 h 535"/>
                  <a:gd name="T54" fmla="*/ 9 w 534"/>
                  <a:gd name="T55" fmla="*/ 319 h 535"/>
                  <a:gd name="T56" fmla="*/ 4 w 534"/>
                  <a:gd name="T57" fmla="*/ 252 h 535"/>
                  <a:gd name="T58" fmla="*/ 500 w 534"/>
                  <a:gd name="T59" fmla="*/ 170 h 535"/>
                  <a:gd name="T60" fmla="*/ 532 w 534"/>
                  <a:gd name="T61" fmla="*/ 237 h 535"/>
                  <a:gd name="T62" fmla="*/ 528 w 534"/>
                  <a:gd name="T63" fmla="*/ 234 h 535"/>
                  <a:gd name="T64" fmla="*/ 6 w 534"/>
                  <a:gd name="T65" fmla="*/ 211 h 535"/>
                  <a:gd name="T66" fmla="*/ 45 w 534"/>
                  <a:gd name="T67" fmla="*/ 148 h 535"/>
                  <a:gd name="T68" fmla="*/ 11 w 534"/>
                  <a:gd name="T69" fmla="*/ 209 h 535"/>
                  <a:gd name="T70" fmla="*/ 11 w 534"/>
                  <a:gd name="T71" fmla="*/ 209 h 535"/>
                  <a:gd name="T72" fmla="*/ 439 w 534"/>
                  <a:gd name="T73" fmla="*/ 83 h 535"/>
                  <a:gd name="T74" fmla="*/ 496 w 534"/>
                  <a:gd name="T75" fmla="*/ 131 h 535"/>
                  <a:gd name="T76" fmla="*/ 491 w 534"/>
                  <a:gd name="T77" fmla="*/ 130 h 535"/>
                  <a:gd name="T78" fmla="*/ 52 w 534"/>
                  <a:gd name="T79" fmla="*/ 110 h 535"/>
                  <a:gd name="T80" fmla="*/ 114 w 534"/>
                  <a:gd name="T81" fmla="*/ 68 h 535"/>
                  <a:gd name="T82" fmla="*/ 58 w 534"/>
                  <a:gd name="T83" fmla="*/ 109 h 535"/>
                  <a:gd name="T84" fmla="*/ 58 w 534"/>
                  <a:gd name="T85" fmla="*/ 109 h 535"/>
                  <a:gd name="T86" fmla="*/ 348 w 534"/>
                  <a:gd name="T87" fmla="*/ 29 h 535"/>
                  <a:gd name="T88" fmla="*/ 420 w 534"/>
                  <a:gd name="T89" fmla="*/ 50 h 535"/>
                  <a:gd name="T90" fmla="*/ 415 w 534"/>
                  <a:gd name="T91" fmla="*/ 51 h 535"/>
                  <a:gd name="T92" fmla="*/ 136 w 534"/>
                  <a:gd name="T93" fmla="*/ 36 h 535"/>
                  <a:gd name="T94" fmla="*/ 210 w 534"/>
                  <a:gd name="T95" fmla="*/ 23 h 535"/>
                  <a:gd name="T96" fmla="*/ 141 w 534"/>
                  <a:gd name="T97" fmla="*/ 37 h 535"/>
                  <a:gd name="T98" fmla="*/ 141 w 534"/>
                  <a:gd name="T99" fmla="*/ 37 h 535"/>
                  <a:gd name="T100" fmla="*/ 244 w 534"/>
                  <a:gd name="T101" fmla="*/ 17 h 535"/>
                  <a:gd name="T102" fmla="*/ 318 w 534"/>
                  <a:gd name="T103" fmla="*/ 6 h 535"/>
                  <a:gd name="T104" fmla="*/ 313 w 534"/>
                  <a:gd name="T105" fmla="*/ 9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534" h="535">
                    <a:moveTo>
                      <a:pt x="276" y="535"/>
                    </a:moveTo>
                    <a:cubicBezTo>
                      <a:pt x="275" y="521"/>
                      <a:pt x="275" y="521"/>
                      <a:pt x="275" y="521"/>
                    </a:cubicBezTo>
                    <a:cubicBezTo>
                      <a:pt x="277" y="521"/>
                      <a:pt x="277" y="521"/>
                      <a:pt x="277" y="521"/>
                    </a:cubicBezTo>
                    <a:cubicBezTo>
                      <a:pt x="300" y="520"/>
                      <a:pt x="322" y="516"/>
                      <a:pt x="344" y="509"/>
                    </a:cubicBezTo>
                    <a:cubicBezTo>
                      <a:pt x="346" y="509"/>
                      <a:pt x="346" y="509"/>
                      <a:pt x="346" y="509"/>
                    </a:cubicBezTo>
                    <a:cubicBezTo>
                      <a:pt x="350" y="522"/>
                      <a:pt x="350" y="522"/>
                      <a:pt x="350" y="522"/>
                    </a:cubicBezTo>
                    <a:cubicBezTo>
                      <a:pt x="348" y="523"/>
                      <a:pt x="348" y="523"/>
                      <a:pt x="348" y="523"/>
                    </a:cubicBezTo>
                    <a:cubicBezTo>
                      <a:pt x="326" y="530"/>
                      <a:pt x="302" y="534"/>
                      <a:pt x="278" y="535"/>
                    </a:cubicBezTo>
                    <a:lnTo>
                      <a:pt x="276" y="535"/>
                    </a:lnTo>
                    <a:close/>
                    <a:moveTo>
                      <a:pt x="279" y="524"/>
                    </a:moveTo>
                    <a:cubicBezTo>
                      <a:pt x="280" y="532"/>
                      <a:pt x="280" y="532"/>
                      <a:pt x="280" y="532"/>
                    </a:cubicBezTo>
                    <a:cubicBezTo>
                      <a:pt x="302" y="531"/>
                      <a:pt x="324" y="527"/>
                      <a:pt x="346" y="520"/>
                    </a:cubicBezTo>
                    <a:cubicBezTo>
                      <a:pt x="343" y="513"/>
                      <a:pt x="343" y="513"/>
                      <a:pt x="343" y="513"/>
                    </a:cubicBezTo>
                    <a:cubicBezTo>
                      <a:pt x="323" y="520"/>
                      <a:pt x="301" y="523"/>
                      <a:pt x="279" y="524"/>
                    </a:cubicBezTo>
                    <a:close/>
                    <a:moveTo>
                      <a:pt x="239" y="534"/>
                    </a:moveTo>
                    <a:cubicBezTo>
                      <a:pt x="237" y="534"/>
                      <a:pt x="237" y="534"/>
                      <a:pt x="237" y="534"/>
                    </a:cubicBezTo>
                    <a:cubicBezTo>
                      <a:pt x="214" y="531"/>
                      <a:pt x="190" y="525"/>
                      <a:pt x="168" y="517"/>
                    </a:cubicBezTo>
                    <a:cubicBezTo>
                      <a:pt x="166" y="516"/>
                      <a:pt x="166" y="516"/>
                      <a:pt x="166" y="516"/>
                    </a:cubicBezTo>
                    <a:cubicBezTo>
                      <a:pt x="172" y="502"/>
                      <a:pt x="172" y="502"/>
                      <a:pt x="172" y="502"/>
                    </a:cubicBezTo>
                    <a:cubicBezTo>
                      <a:pt x="173" y="503"/>
                      <a:pt x="173" y="503"/>
                      <a:pt x="173" y="503"/>
                    </a:cubicBezTo>
                    <a:cubicBezTo>
                      <a:pt x="194" y="512"/>
                      <a:pt x="216" y="517"/>
                      <a:pt x="239" y="520"/>
                    </a:cubicBezTo>
                    <a:cubicBezTo>
                      <a:pt x="241" y="520"/>
                      <a:pt x="241" y="520"/>
                      <a:pt x="241" y="520"/>
                    </a:cubicBezTo>
                    <a:lnTo>
                      <a:pt x="239" y="534"/>
                    </a:lnTo>
                    <a:close/>
                    <a:moveTo>
                      <a:pt x="171" y="514"/>
                    </a:moveTo>
                    <a:cubicBezTo>
                      <a:pt x="192" y="522"/>
                      <a:pt x="214" y="528"/>
                      <a:pt x="236" y="530"/>
                    </a:cubicBezTo>
                    <a:cubicBezTo>
                      <a:pt x="237" y="523"/>
                      <a:pt x="237" y="523"/>
                      <a:pt x="237" y="523"/>
                    </a:cubicBezTo>
                    <a:cubicBezTo>
                      <a:pt x="215" y="520"/>
                      <a:pt x="194" y="515"/>
                      <a:pt x="174" y="507"/>
                    </a:cubicBezTo>
                    <a:lnTo>
                      <a:pt x="171" y="514"/>
                    </a:lnTo>
                    <a:close/>
                    <a:moveTo>
                      <a:pt x="384" y="509"/>
                    </a:moveTo>
                    <a:cubicBezTo>
                      <a:pt x="378" y="496"/>
                      <a:pt x="378" y="496"/>
                      <a:pt x="378" y="496"/>
                    </a:cubicBezTo>
                    <a:cubicBezTo>
                      <a:pt x="379" y="495"/>
                      <a:pt x="379" y="495"/>
                      <a:pt x="379" y="495"/>
                    </a:cubicBezTo>
                    <a:cubicBezTo>
                      <a:pt x="400" y="485"/>
                      <a:pt x="419" y="472"/>
                      <a:pt x="436" y="457"/>
                    </a:cubicBezTo>
                    <a:cubicBezTo>
                      <a:pt x="437" y="456"/>
                      <a:pt x="437" y="456"/>
                      <a:pt x="437" y="456"/>
                    </a:cubicBezTo>
                    <a:cubicBezTo>
                      <a:pt x="447" y="466"/>
                      <a:pt x="447" y="466"/>
                      <a:pt x="447" y="466"/>
                    </a:cubicBezTo>
                    <a:cubicBezTo>
                      <a:pt x="445" y="468"/>
                      <a:pt x="445" y="468"/>
                      <a:pt x="445" y="468"/>
                    </a:cubicBezTo>
                    <a:cubicBezTo>
                      <a:pt x="427" y="484"/>
                      <a:pt x="407" y="497"/>
                      <a:pt x="386" y="508"/>
                    </a:cubicBezTo>
                    <a:lnTo>
                      <a:pt x="384" y="509"/>
                    </a:lnTo>
                    <a:close/>
                    <a:moveTo>
                      <a:pt x="383" y="497"/>
                    </a:moveTo>
                    <a:cubicBezTo>
                      <a:pt x="386" y="504"/>
                      <a:pt x="386" y="504"/>
                      <a:pt x="386" y="504"/>
                    </a:cubicBezTo>
                    <a:cubicBezTo>
                      <a:pt x="406" y="494"/>
                      <a:pt x="425" y="481"/>
                      <a:pt x="441" y="466"/>
                    </a:cubicBezTo>
                    <a:cubicBezTo>
                      <a:pt x="437" y="461"/>
                      <a:pt x="437" y="461"/>
                      <a:pt x="437" y="461"/>
                    </a:cubicBezTo>
                    <a:cubicBezTo>
                      <a:pt x="420" y="475"/>
                      <a:pt x="402" y="487"/>
                      <a:pt x="383" y="497"/>
                    </a:cubicBezTo>
                    <a:close/>
                    <a:moveTo>
                      <a:pt x="133" y="500"/>
                    </a:moveTo>
                    <a:cubicBezTo>
                      <a:pt x="132" y="499"/>
                      <a:pt x="132" y="499"/>
                      <a:pt x="132" y="499"/>
                    </a:cubicBezTo>
                    <a:cubicBezTo>
                      <a:pt x="111" y="487"/>
                      <a:pt x="92" y="472"/>
                      <a:pt x="75" y="454"/>
                    </a:cubicBezTo>
                    <a:cubicBezTo>
                      <a:pt x="74" y="453"/>
                      <a:pt x="74" y="453"/>
                      <a:pt x="74" y="453"/>
                    </a:cubicBezTo>
                    <a:cubicBezTo>
                      <a:pt x="85" y="443"/>
                      <a:pt x="85" y="443"/>
                      <a:pt x="85" y="443"/>
                    </a:cubicBezTo>
                    <a:cubicBezTo>
                      <a:pt x="86" y="444"/>
                      <a:pt x="86" y="444"/>
                      <a:pt x="86" y="444"/>
                    </a:cubicBezTo>
                    <a:cubicBezTo>
                      <a:pt x="102" y="461"/>
                      <a:pt x="120" y="475"/>
                      <a:pt x="139" y="486"/>
                    </a:cubicBezTo>
                    <a:cubicBezTo>
                      <a:pt x="141" y="487"/>
                      <a:pt x="141" y="487"/>
                      <a:pt x="141" y="487"/>
                    </a:cubicBezTo>
                    <a:lnTo>
                      <a:pt x="133" y="500"/>
                    </a:lnTo>
                    <a:close/>
                    <a:moveTo>
                      <a:pt x="79" y="453"/>
                    </a:moveTo>
                    <a:cubicBezTo>
                      <a:pt x="95" y="469"/>
                      <a:pt x="113" y="483"/>
                      <a:pt x="132" y="495"/>
                    </a:cubicBezTo>
                    <a:cubicBezTo>
                      <a:pt x="136" y="488"/>
                      <a:pt x="136" y="488"/>
                      <a:pt x="136" y="488"/>
                    </a:cubicBezTo>
                    <a:cubicBezTo>
                      <a:pt x="117" y="477"/>
                      <a:pt x="100" y="464"/>
                      <a:pt x="84" y="448"/>
                    </a:cubicBezTo>
                    <a:lnTo>
                      <a:pt x="79" y="453"/>
                    </a:lnTo>
                    <a:close/>
                    <a:moveTo>
                      <a:pt x="472" y="440"/>
                    </a:moveTo>
                    <a:cubicBezTo>
                      <a:pt x="461" y="431"/>
                      <a:pt x="461" y="431"/>
                      <a:pt x="461" y="431"/>
                    </a:cubicBezTo>
                    <a:cubicBezTo>
                      <a:pt x="462" y="429"/>
                      <a:pt x="462" y="429"/>
                      <a:pt x="462" y="429"/>
                    </a:cubicBezTo>
                    <a:cubicBezTo>
                      <a:pt x="476" y="412"/>
                      <a:pt x="489" y="392"/>
                      <a:pt x="498" y="372"/>
                    </a:cubicBezTo>
                    <a:cubicBezTo>
                      <a:pt x="499" y="370"/>
                      <a:pt x="499" y="370"/>
                      <a:pt x="499" y="370"/>
                    </a:cubicBezTo>
                    <a:cubicBezTo>
                      <a:pt x="512" y="376"/>
                      <a:pt x="512" y="376"/>
                      <a:pt x="512" y="376"/>
                    </a:cubicBezTo>
                    <a:cubicBezTo>
                      <a:pt x="511" y="378"/>
                      <a:pt x="511" y="378"/>
                      <a:pt x="511" y="378"/>
                    </a:cubicBezTo>
                    <a:cubicBezTo>
                      <a:pt x="501" y="400"/>
                      <a:pt x="488" y="420"/>
                      <a:pt x="473" y="439"/>
                    </a:cubicBezTo>
                    <a:lnTo>
                      <a:pt x="472" y="440"/>
                    </a:lnTo>
                    <a:close/>
                    <a:moveTo>
                      <a:pt x="466" y="430"/>
                    </a:moveTo>
                    <a:cubicBezTo>
                      <a:pt x="472" y="435"/>
                      <a:pt x="472" y="435"/>
                      <a:pt x="472" y="435"/>
                    </a:cubicBezTo>
                    <a:cubicBezTo>
                      <a:pt x="486" y="417"/>
                      <a:pt x="498" y="398"/>
                      <a:pt x="507" y="378"/>
                    </a:cubicBezTo>
                    <a:cubicBezTo>
                      <a:pt x="500" y="375"/>
                      <a:pt x="500" y="375"/>
                      <a:pt x="500" y="375"/>
                    </a:cubicBezTo>
                    <a:cubicBezTo>
                      <a:pt x="491" y="395"/>
                      <a:pt x="480" y="413"/>
                      <a:pt x="466" y="430"/>
                    </a:cubicBezTo>
                    <a:close/>
                    <a:moveTo>
                      <a:pt x="51" y="425"/>
                    </a:moveTo>
                    <a:cubicBezTo>
                      <a:pt x="50" y="423"/>
                      <a:pt x="50" y="423"/>
                      <a:pt x="50" y="423"/>
                    </a:cubicBezTo>
                    <a:cubicBezTo>
                      <a:pt x="36" y="404"/>
                      <a:pt x="24" y="382"/>
                      <a:pt x="16" y="360"/>
                    </a:cubicBezTo>
                    <a:cubicBezTo>
                      <a:pt x="16" y="358"/>
                      <a:pt x="16" y="358"/>
                      <a:pt x="16" y="358"/>
                    </a:cubicBezTo>
                    <a:cubicBezTo>
                      <a:pt x="29" y="353"/>
                      <a:pt x="29" y="353"/>
                      <a:pt x="29" y="353"/>
                    </a:cubicBezTo>
                    <a:cubicBezTo>
                      <a:pt x="30" y="355"/>
                      <a:pt x="30" y="355"/>
                      <a:pt x="30" y="355"/>
                    </a:cubicBezTo>
                    <a:cubicBezTo>
                      <a:pt x="38" y="376"/>
                      <a:pt x="48" y="396"/>
                      <a:pt x="61" y="415"/>
                    </a:cubicBezTo>
                    <a:cubicBezTo>
                      <a:pt x="62" y="416"/>
                      <a:pt x="62" y="416"/>
                      <a:pt x="62" y="416"/>
                    </a:cubicBezTo>
                    <a:lnTo>
                      <a:pt x="51" y="425"/>
                    </a:lnTo>
                    <a:close/>
                    <a:moveTo>
                      <a:pt x="20" y="360"/>
                    </a:moveTo>
                    <a:cubicBezTo>
                      <a:pt x="28" y="381"/>
                      <a:pt x="39" y="401"/>
                      <a:pt x="51" y="420"/>
                    </a:cubicBezTo>
                    <a:cubicBezTo>
                      <a:pt x="57" y="416"/>
                      <a:pt x="57" y="416"/>
                      <a:pt x="57" y="416"/>
                    </a:cubicBezTo>
                    <a:cubicBezTo>
                      <a:pt x="45" y="398"/>
                      <a:pt x="35" y="378"/>
                      <a:pt x="27" y="358"/>
                    </a:cubicBezTo>
                    <a:lnTo>
                      <a:pt x="20" y="360"/>
                    </a:lnTo>
                    <a:close/>
                    <a:moveTo>
                      <a:pt x="524" y="341"/>
                    </a:moveTo>
                    <a:cubicBezTo>
                      <a:pt x="510" y="338"/>
                      <a:pt x="510" y="338"/>
                      <a:pt x="510" y="338"/>
                    </a:cubicBezTo>
                    <a:cubicBezTo>
                      <a:pt x="511" y="336"/>
                      <a:pt x="511" y="336"/>
                      <a:pt x="511" y="336"/>
                    </a:cubicBezTo>
                    <a:cubicBezTo>
                      <a:pt x="517" y="314"/>
                      <a:pt x="520" y="291"/>
                      <a:pt x="520" y="269"/>
                    </a:cubicBezTo>
                    <a:cubicBezTo>
                      <a:pt x="520" y="267"/>
                      <a:pt x="520" y="267"/>
                      <a:pt x="520" y="267"/>
                    </a:cubicBezTo>
                    <a:cubicBezTo>
                      <a:pt x="534" y="267"/>
                      <a:pt x="534" y="267"/>
                      <a:pt x="534" y="267"/>
                    </a:cubicBezTo>
                    <a:cubicBezTo>
                      <a:pt x="534" y="269"/>
                      <a:pt x="534" y="269"/>
                      <a:pt x="534" y="269"/>
                    </a:cubicBezTo>
                    <a:cubicBezTo>
                      <a:pt x="534" y="293"/>
                      <a:pt x="531" y="317"/>
                      <a:pt x="525" y="340"/>
                    </a:cubicBezTo>
                    <a:lnTo>
                      <a:pt x="524" y="341"/>
                    </a:lnTo>
                    <a:close/>
                    <a:moveTo>
                      <a:pt x="515" y="335"/>
                    </a:moveTo>
                    <a:cubicBezTo>
                      <a:pt x="522" y="337"/>
                      <a:pt x="522" y="337"/>
                      <a:pt x="522" y="337"/>
                    </a:cubicBezTo>
                    <a:cubicBezTo>
                      <a:pt x="527" y="315"/>
                      <a:pt x="530" y="293"/>
                      <a:pt x="531" y="270"/>
                    </a:cubicBezTo>
                    <a:cubicBezTo>
                      <a:pt x="523" y="270"/>
                      <a:pt x="523" y="270"/>
                      <a:pt x="523" y="270"/>
                    </a:cubicBezTo>
                    <a:cubicBezTo>
                      <a:pt x="523" y="292"/>
                      <a:pt x="520" y="314"/>
                      <a:pt x="515" y="335"/>
                    </a:cubicBezTo>
                    <a:close/>
                    <a:moveTo>
                      <a:pt x="6" y="323"/>
                    </a:moveTo>
                    <a:cubicBezTo>
                      <a:pt x="5" y="321"/>
                      <a:pt x="5" y="321"/>
                      <a:pt x="5" y="321"/>
                    </a:cubicBezTo>
                    <a:cubicBezTo>
                      <a:pt x="2" y="304"/>
                      <a:pt x="0" y="286"/>
                      <a:pt x="0" y="269"/>
                    </a:cubicBezTo>
                    <a:cubicBezTo>
                      <a:pt x="0" y="262"/>
                      <a:pt x="0" y="256"/>
                      <a:pt x="1" y="249"/>
                    </a:cubicBezTo>
                    <a:cubicBezTo>
                      <a:pt x="1" y="248"/>
                      <a:pt x="1" y="248"/>
                      <a:pt x="1" y="248"/>
                    </a:cubicBezTo>
                    <a:cubicBezTo>
                      <a:pt x="15" y="249"/>
                      <a:pt x="15" y="249"/>
                      <a:pt x="15" y="249"/>
                    </a:cubicBezTo>
                    <a:cubicBezTo>
                      <a:pt x="15" y="250"/>
                      <a:pt x="15" y="250"/>
                      <a:pt x="15" y="250"/>
                    </a:cubicBezTo>
                    <a:cubicBezTo>
                      <a:pt x="15" y="256"/>
                      <a:pt x="15" y="263"/>
                      <a:pt x="15" y="269"/>
                    </a:cubicBezTo>
                    <a:cubicBezTo>
                      <a:pt x="15" y="285"/>
                      <a:pt x="16" y="302"/>
                      <a:pt x="20" y="318"/>
                    </a:cubicBezTo>
                    <a:cubicBezTo>
                      <a:pt x="20" y="320"/>
                      <a:pt x="20" y="320"/>
                      <a:pt x="20" y="320"/>
                    </a:cubicBezTo>
                    <a:lnTo>
                      <a:pt x="6" y="323"/>
                    </a:lnTo>
                    <a:close/>
                    <a:moveTo>
                      <a:pt x="4" y="252"/>
                    </a:moveTo>
                    <a:cubicBezTo>
                      <a:pt x="4" y="257"/>
                      <a:pt x="4" y="263"/>
                      <a:pt x="4" y="269"/>
                    </a:cubicBezTo>
                    <a:cubicBezTo>
                      <a:pt x="4" y="285"/>
                      <a:pt x="5" y="302"/>
                      <a:pt x="9" y="319"/>
                    </a:cubicBezTo>
                    <a:cubicBezTo>
                      <a:pt x="16" y="317"/>
                      <a:pt x="16" y="317"/>
                      <a:pt x="16" y="317"/>
                    </a:cubicBezTo>
                    <a:cubicBezTo>
                      <a:pt x="13" y="301"/>
                      <a:pt x="11" y="285"/>
                      <a:pt x="11" y="269"/>
                    </a:cubicBezTo>
                    <a:cubicBezTo>
                      <a:pt x="11" y="263"/>
                      <a:pt x="11" y="258"/>
                      <a:pt x="12" y="252"/>
                    </a:cubicBezTo>
                    <a:lnTo>
                      <a:pt x="4" y="252"/>
                    </a:lnTo>
                    <a:close/>
                    <a:moveTo>
                      <a:pt x="518" y="239"/>
                    </a:moveTo>
                    <a:cubicBezTo>
                      <a:pt x="518" y="237"/>
                      <a:pt x="518" y="237"/>
                      <a:pt x="518" y="237"/>
                    </a:cubicBezTo>
                    <a:cubicBezTo>
                      <a:pt x="515" y="214"/>
                      <a:pt x="509" y="192"/>
                      <a:pt x="500" y="171"/>
                    </a:cubicBezTo>
                    <a:cubicBezTo>
                      <a:pt x="500" y="170"/>
                      <a:pt x="500" y="170"/>
                      <a:pt x="500" y="170"/>
                    </a:cubicBezTo>
                    <a:cubicBezTo>
                      <a:pt x="513" y="164"/>
                      <a:pt x="513" y="164"/>
                      <a:pt x="513" y="164"/>
                    </a:cubicBezTo>
                    <a:cubicBezTo>
                      <a:pt x="514" y="166"/>
                      <a:pt x="514" y="166"/>
                      <a:pt x="514" y="166"/>
                    </a:cubicBezTo>
                    <a:cubicBezTo>
                      <a:pt x="523" y="188"/>
                      <a:pt x="529" y="211"/>
                      <a:pt x="532" y="235"/>
                    </a:cubicBezTo>
                    <a:cubicBezTo>
                      <a:pt x="532" y="237"/>
                      <a:pt x="532" y="237"/>
                      <a:pt x="532" y="237"/>
                    </a:cubicBezTo>
                    <a:lnTo>
                      <a:pt x="518" y="239"/>
                    </a:lnTo>
                    <a:close/>
                    <a:moveTo>
                      <a:pt x="504" y="172"/>
                    </a:moveTo>
                    <a:cubicBezTo>
                      <a:pt x="513" y="192"/>
                      <a:pt x="518" y="213"/>
                      <a:pt x="521" y="235"/>
                    </a:cubicBezTo>
                    <a:cubicBezTo>
                      <a:pt x="528" y="234"/>
                      <a:pt x="528" y="234"/>
                      <a:pt x="528" y="234"/>
                    </a:cubicBezTo>
                    <a:cubicBezTo>
                      <a:pt x="525" y="211"/>
                      <a:pt x="520" y="190"/>
                      <a:pt x="511" y="169"/>
                    </a:cubicBezTo>
                    <a:lnTo>
                      <a:pt x="504" y="172"/>
                    </a:lnTo>
                    <a:close/>
                    <a:moveTo>
                      <a:pt x="20" y="214"/>
                    </a:moveTo>
                    <a:cubicBezTo>
                      <a:pt x="6" y="211"/>
                      <a:pt x="6" y="211"/>
                      <a:pt x="6" y="211"/>
                    </a:cubicBezTo>
                    <a:cubicBezTo>
                      <a:pt x="7" y="210"/>
                      <a:pt x="7" y="210"/>
                      <a:pt x="7" y="210"/>
                    </a:cubicBezTo>
                    <a:cubicBezTo>
                      <a:pt x="12" y="186"/>
                      <a:pt x="20" y="164"/>
                      <a:pt x="32" y="142"/>
                    </a:cubicBezTo>
                    <a:cubicBezTo>
                      <a:pt x="33" y="141"/>
                      <a:pt x="33" y="141"/>
                      <a:pt x="33" y="141"/>
                    </a:cubicBezTo>
                    <a:cubicBezTo>
                      <a:pt x="45" y="148"/>
                      <a:pt x="45" y="148"/>
                      <a:pt x="45" y="148"/>
                    </a:cubicBezTo>
                    <a:cubicBezTo>
                      <a:pt x="45" y="149"/>
                      <a:pt x="45" y="149"/>
                      <a:pt x="45" y="149"/>
                    </a:cubicBezTo>
                    <a:cubicBezTo>
                      <a:pt x="34" y="169"/>
                      <a:pt x="26" y="191"/>
                      <a:pt x="21" y="213"/>
                    </a:cubicBezTo>
                    <a:lnTo>
                      <a:pt x="20" y="214"/>
                    </a:lnTo>
                    <a:close/>
                    <a:moveTo>
                      <a:pt x="11" y="209"/>
                    </a:moveTo>
                    <a:cubicBezTo>
                      <a:pt x="18" y="210"/>
                      <a:pt x="18" y="210"/>
                      <a:pt x="18" y="210"/>
                    </a:cubicBezTo>
                    <a:cubicBezTo>
                      <a:pt x="23" y="189"/>
                      <a:pt x="30" y="168"/>
                      <a:pt x="41" y="149"/>
                    </a:cubicBezTo>
                    <a:cubicBezTo>
                      <a:pt x="34" y="146"/>
                      <a:pt x="34" y="146"/>
                      <a:pt x="34" y="146"/>
                    </a:cubicBezTo>
                    <a:cubicBezTo>
                      <a:pt x="24" y="166"/>
                      <a:pt x="16" y="187"/>
                      <a:pt x="11" y="209"/>
                    </a:cubicBezTo>
                    <a:close/>
                    <a:moveTo>
                      <a:pt x="484" y="139"/>
                    </a:moveTo>
                    <a:cubicBezTo>
                      <a:pt x="483" y="137"/>
                      <a:pt x="483" y="137"/>
                      <a:pt x="483" y="137"/>
                    </a:cubicBezTo>
                    <a:cubicBezTo>
                      <a:pt x="471" y="118"/>
                      <a:pt x="457" y="100"/>
                      <a:pt x="440" y="85"/>
                    </a:cubicBezTo>
                    <a:cubicBezTo>
                      <a:pt x="439" y="83"/>
                      <a:pt x="439" y="83"/>
                      <a:pt x="439" y="83"/>
                    </a:cubicBezTo>
                    <a:cubicBezTo>
                      <a:pt x="449" y="73"/>
                      <a:pt x="449" y="73"/>
                      <a:pt x="449" y="73"/>
                    </a:cubicBezTo>
                    <a:cubicBezTo>
                      <a:pt x="450" y="74"/>
                      <a:pt x="450" y="74"/>
                      <a:pt x="450" y="74"/>
                    </a:cubicBezTo>
                    <a:cubicBezTo>
                      <a:pt x="468" y="91"/>
                      <a:pt x="483" y="109"/>
                      <a:pt x="495" y="130"/>
                    </a:cubicBezTo>
                    <a:cubicBezTo>
                      <a:pt x="496" y="131"/>
                      <a:pt x="496" y="131"/>
                      <a:pt x="496" y="131"/>
                    </a:cubicBezTo>
                    <a:lnTo>
                      <a:pt x="484" y="139"/>
                    </a:lnTo>
                    <a:close/>
                    <a:moveTo>
                      <a:pt x="444" y="83"/>
                    </a:moveTo>
                    <a:cubicBezTo>
                      <a:pt x="460" y="98"/>
                      <a:pt x="474" y="115"/>
                      <a:pt x="485" y="134"/>
                    </a:cubicBezTo>
                    <a:cubicBezTo>
                      <a:pt x="491" y="130"/>
                      <a:pt x="491" y="130"/>
                      <a:pt x="491" y="130"/>
                    </a:cubicBezTo>
                    <a:cubicBezTo>
                      <a:pt x="480" y="111"/>
                      <a:pt x="465" y="94"/>
                      <a:pt x="449" y="78"/>
                    </a:cubicBezTo>
                    <a:lnTo>
                      <a:pt x="444" y="83"/>
                    </a:lnTo>
                    <a:close/>
                    <a:moveTo>
                      <a:pt x="64" y="118"/>
                    </a:moveTo>
                    <a:cubicBezTo>
                      <a:pt x="52" y="110"/>
                      <a:pt x="52" y="110"/>
                      <a:pt x="52" y="110"/>
                    </a:cubicBezTo>
                    <a:cubicBezTo>
                      <a:pt x="54" y="108"/>
                      <a:pt x="54" y="108"/>
                      <a:pt x="54" y="108"/>
                    </a:cubicBezTo>
                    <a:cubicBezTo>
                      <a:pt x="68" y="89"/>
                      <a:pt x="85" y="72"/>
                      <a:pt x="104" y="57"/>
                    </a:cubicBezTo>
                    <a:cubicBezTo>
                      <a:pt x="105" y="56"/>
                      <a:pt x="105" y="56"/>
                      <a:pt x="105" y="56"/>
                    </a:cubicBezTo>
                    <a:cubicBezTo>
                      <a:pt x="114" y="68"/>
                      <a:pt x="114" y="68"/>
                      <a:pt x="114" y="68"/>
                    </a:cubicBezTo>
                    <a:cubicBezTo>
                      <a:pt x="113" y="69"/>
                      <a:pt x="113" y="69"/>
                      <a:pt x="113" y="69"/>
                    </a:cubicBezTo>
                    <a:cubicBezTo>
                      <a:pt x="95" y="83"/>
                      <a:pt x="79" y="99"/>
                      <a:pt x="65" y="117"/>
                    </a:cubicBezTo>
                    <a:lnTo>
                      <a:pt x="64" y="118"/>
                    </a:lnTo>
                    <a:close/>
                    <a:moveTo>
                      <a:pt x="58" y="109"/>
                    </a:moveTo>
                    <a:cubicBezTo>
                      <a:pt x="63" y="113"/>
                      <a:pt x="63" y="113"/>
                      <a:pt x="63" y="113"/>
                    </a:cubicBezTo>
                    <a:cubicBezTo>
                      <a:pt x="77" y="96"/>
                      <a:pt x="92" y="80"/>
                      <a:pt x="109" y="67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87" y="75"/>
                      <a:pt x="71" y="91"/>
                      <a:pt x="58" y="109"/>
                    </a:cubicBezTo>
                    <a:close/>
                    <a:moveTo>
                      <a:pt x="412" y="62"/>
                    </a:moveTo>
                    <a:cubicBezTo>
                      <a:pt x="411" y="61"/>
                      <a:pt x="411" y="61"/>
                      <a:pt x="411" y="61"/>
                    </a:cubicBezTo>
                    <a:cubicBezTo>
                      <a:pt x="392" y="48"/>
                      <a:pt x="372" y="37"/>
                      <a:pt x="350" y="30"/>
                    </a:cubicBezTo>
                    <a:cubicBezTo>
                      <a:pt x="348" y="29"/>
                      <a:pt x="348" y="29"/>
                      <a:pt x="348" y="29"/>
                    </a:cubicBezTo>
                    <a:cubicBezTo>
                      <a:pt x="353" y="16"/>
                      <a:pt x="353" y="16"/>
                      <a:pt x="353" y="16"/>
                    </a:cubicBezTo>
                    <a:cubicBezTo>
                      <a:pt x="355" y="16"/>
                      <a:pt x="355" y="16"/>
                      <a:pt x="355" y="16"/>
                    </a:cubicBezTo>
                    <a:cubicBezTo>
                      <a:pt x="378" y="24"/>
                      <a:pt x="399" y="35"/>
                      <a:pt x="419" y="49"/>
                    </a:cubicBezTo>
                    <a:cubicBezTo>
                      <a:pt x="420" y="50"/>
                      <a:pt x="420" y="50"/>
                      <a:pt x="420" y="50"/>
                    </a:cubicBezTo>
                    <a:lnTo>
                      <a:pt x="412" y="62"/>
                    </a:lnTo>
                    <a:close/>
                    <a:moveTo>
                      <a:pt x="353" y="27"/>
                    </a:moveTo>
                    <a:cubicBezTo>
                      <a:pt x="374" y="34"/>
                      <a:pt x="393" y="44"/>
                      <a:pt x="411" y="57"/>
                    </a:cubicBezTo>
                    <a:cubicBezTo>
                      <a:pt x="415" y="51"/>
                      <a:pt x="415" y="51"/>
                      <a:pt x="415" y="51"/>
                    </a:cubicBezTo>
                    <a:cubicBezTo>
                      <a:pt x="397" y="38"/>
                      <a:pt x="377" y="28"/>
                      <a:pt x="355" y="20"/>
                    </a:cubicBezTo>
                    <a:lnTo>
                      <a:pt x="353" y="27"/>
                    </a:lnTo>
                    <a:close/>
                    <a:moveTo>
                      <a:pt x="143" y="49"/>
                    </a:moveTo>
                    <a:cubicBezTo>
                      <a:pt x="136" y="36"/>
                      <a:pt x="136" y="36"/>
                      <a:pt x="136" y="36"/>
                    </a:cubicBezTo>
                    <a:cubicBezTo>
                      <a:pt x="138" y="35"/>
                      <a:pt x="138" y="35"/>
                      <a:pt x="138" y="35"/>
                    </a:cubicBezTo>
                    <a:cubicBezTo>
                      <a:pt x="159" y="23"/>
                      <a:pt x="181" y="15"/>
                      <a:pt x="204" y="9"/>
                    </a:cubicBezTo>
                    <a:cubicBezTo>
                      <a:pt x="206" y="9"/>
                      <a:pt x="206" y="9"/>
                      <a:pt x="206" y="9"/>
                    </a:cubicBezTo>
                    <a:cubicBezTo>
                      <a:pt x="210" y="23"/>
                      <a:pt x="210" y="23"/>
                      <a:pt x="210" y="23"/>
                    </a:cubicBezTo>
                    <a:cubicBezTo>
                      <a:pt x="208" y="23"/>
                      <a:pt x="208" y="23"/>
                      <a:pt x="208" y="23"/>
                    </a:cubicBezTo>
                    <a:cubicBezTo>
                      <a:pt x="186" y="28"/>
                      <a:pt x="165" y="37"/>
                      <a:pt x="145" y="48"/>
                    </a:cubicBezTo>
                    <a:lnTo>
                      <a:pt x="143" y="49"/>
                    </a:lnTo>
                    <a:close/>
                    <a:moveTo>
                      <a:pt x="141" y="37"/>
                    </a:moveTo>
                    <a:cubicBezTo>
                      <a:pt x="144" y="44"/>
                      <a:pt x="144" y="44"/>
                      <a:pt x="144" y="44"/>
                    </a:cubicBezTo>
                    <a:cubicBezTo>
                      <a:pt x="164" y="33"/>
                      <a:pt x="184" y="25"/>
                      <a:pt x="205" y="20"/>
                    </a:cubicBezTo>
                    <a:cubicBezTo>
                      <a:pt x="203" y="13"/>
                      <a:pt x="203" y="13"/>
                      <a:pt x="203" y="13"/>
                    </a:cubicBezTo>
                    <a:cubicBezTo>
                      <a:pt x="182" y="18"/>
                      <a:pt x="161" y="27"/>
                      <a:pt x="141" y="37"/>
                    </a:cubicBezTo>
                    <a:close/>
                    <a:moveTo>
                      <a:pt x="315" y="21"/>
                    </a:moveTo>
                    <a:cubicBezTo>
                      <a:pt x="313" y="20"/>
                      <a:pt x="313" y="20"/>
                      <a:pt x="313" y="20"/>
                    </a:cubicBezTo>
                    <a:cubicBezTo>
                      <a:pt x="291" y="16"/>
                      <a:pt x="268" y="15"/>
                      <a:pt x="245" y="17"/>
                    </a:cubicBezTo>
                    <a:cubicBezTo>
                      <a:pt x="244" y="17"/>
                      <a:pt x="244" y="17"/>
                      <a:pt x="244" y="17"/>
                    </a:cubicBezTo>
                    <a:cubicBezTo>
                      <a:pt x="242" y="3"/>
                      <a:pt x="242" y="3"/>
                      <a:pt x="242" y="3"/>
                    </a:cubicBezTo>
                    <a:cubicBezTo>
                      <a:pt x="244" y="3"/>
                      <a:pt x="244" y="3"/>
                      <a:pt x="244" y="3"/>
                    </a:cubicBezTo>
                    <a:cubicBezTo>
                      <a:pt x="268" y="0"/>
                      <a:pt x="292" y="2"/>
                      <a:pt x="316" y="6"/>
                    </a:cubicBezTo>
                    <a:cubicBezTo>
                      <a:pt x="318" y="6"/>
                      <a:pt x="318" y="6"/>
                      <a:pt x="318" y="6"/>
                    </a:cubicBezTo>
                    <a:lnTo>
                      <a:pt x="315" y="21"/>
                    </a:lnTo>
                    <a:close/>
                    <a:moveTo>
                      <a:pt x="267" y="12"/>
                    </a:moveTo>
                    <a:cubicBezTo>
                      <a:pt x="282" y="12"/>
                      <a:pt x="297" y="14"/>
                      <a:pt x="312" y="16"/>
                    </a:cubicBezTo>
                    <a:cubicBezTo>
                      <a:pt x="313" y="9"/>
                      <a:pt x="313" y="9"/>
                      <a:pt x="313" y="9"/>
                    </a:cubicBezTo>
                    <a:cubicBezTo>
                      <a:pt x="291" y="5"/>
                      <a:pt x="269" y="4"/>
                      <a:pt x="246" y="6"/>
                    </a:cubicBezTo>
                    <a:cubicBezTo>
                      <a:pt x="247" y="13"/>
                      <a:pt x="247" y="13"/>
                      <a:pt x="247" y="13"/>
                    </a:cubicBezTo>
                    <a:cubicBezTo>
                      <a:pt x="254" y="13"/>
                      <a:pt x="260" y="12"/>
                      <a:pt x="26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25">
                <a:extLst>
                  <a:ext uri="{FF2B5EF4-FFF2-40B4-BE49-F238E27FC236}">
                    <a16:creationId xmlns:a16="http://schemas.microsoft.com/office/drawing/2014/main" id="{4E924811-59DC-0748-B157-0AADDDCDC7E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02550" y="976313"/>
                <a:ext cx="657225" cy="654050"/>
              </a:xfrm>
              <a:custGeom>
                <a:avLst/>
                <a:gdLst>
                  <a:gd name="T0" fmla="*/ 138 w 276"/>
                  <a:gd name="T1" fmla="*/ 275 h 275"/>
                  <a:gd name="T2" fmla="*/ 0 w 276"/>
                  <a:gd name="T3" fmla="*/ 138 h 275"/>
                  <a:gd name="T4" fmla="*/ 138 w 276"/>
                  <a:gd name="T5" fmla="*/ 0 h 275"/>
                  <a:gd name="T6" fmla="*/ 276 w 276"/>
                  <a:gd name="T7" fmla="*/ 138 h 275"/>
                  <a:gd name="T8" fmla="*/ 138 w 276"/>
                  <a:gd name="T9" fmla="*/ 275 h 275"/>
                  <a:gd name="T10" fmla="*/ 138 w 276"/>
                  <a:gd name="T11" fmla="*/ 3 h 275"/>
                  <a:gd name="T12" fmla="*/ 4 w 276"/>
                  <a:gd name="T13" fmla="*/ 138 h 275"/>
                  <a:gd name="T14" fmla="*/ 138 w 276"/>
                  <a:gd name="T15" fmla="*/ 272 h 275"/>
                  <a:gd name="T16" fmla="*/ 272 w 276"/>
                  <a:gd name="T17" fmla="*/ 138 h 275"/>
                  <a:gd name="T18" fmla="*/ 138 w 276"/>
                  <a:gd name="T19" fmla="*/ 3 h 275"/>
                  <a:gd name="T20" fmla="*/ 138 w 276"/>
                  <a:gd name="T21" fmla="*/ 269 h 275"/>
                  <a:gd name="T22" fmla="*/ 6 w 276"/>
                  <a:gd name="T23" fmla="*/ 138 h 275"/>
                  <a:gd name="T24" fmla="*/ 138 w 276"/>
                  <a:gd name="T25" fmla="*/ 6 h 275"/>
                  <a:gd name="T26" fmla="*/ 270 w 276"/>
                  <a:gd name="T27" fmla="*/ 138 h 275"/>
                  <a:gd name="T28" fmla="*/ 138 w 276"/>
                  <a:gd name="T29" fmla="*/ 269 h 275"/>
                  <a:gd name="T30" fmla="*/ 138 w 276"/>
                  <a:gd name="T31" fmla="*/ 9 h 275"/>
                  <a:gd name="T32" fmla="*/ 10 w 276"/>
                  <a:gd name="T33" fmla="*/ 138 h 275"/>
                  <a:gd name="T34" fmla="*/ 138 w 276"/>
                  <a:gd name="T35" fmla="*/ 266 h 275"/>
                  <a:gd name="T36" fmla="*/ 266 w 276"/>
                  <a:gd name="T37" fmla="*/ 138 h 275"/>
                  <a:gd name="T38" fmla="*/ 138 w 276"/>
                  <a:gd name="T39" fmla="*/ 9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76" h="275">
                    <a:moveTo>
                      <a:pt x="138" y="275"/>
                    </a:moveTo>
                    <a:cubicBezTo>
                      <a:pt x="62" y="275"/>
                      <a:pt x="0" y="214"/>
                      <a:pt x="0" y="138"/>
                    </a:cubicBezTo>
                    <a:cubicBezTo>
                      <a:pt x="0" y="62"/>
                      <a:pt x="62" y="0"/>
                      <a:pt x="138" y="0"/>
                    </a:cubicBezTo>
                    <a:cubicBezTo>
                      <a:pt x="214" y="0"/>
                      <a:pt x="276" y="62"/>
                      <a:pt x="276" y="138"/>
                    </a:cubicBezTo>
                    <a:cubicBezTo>
                      <a:pt x="276" y="214"/>
                      <a:pt x="214" y="275"/>
                      <a:pt x="138" y="275"/>
                    </a:cubicBezTo>
                    <a:close/>
                    <a:moveTo>
                      <a:pt x="138" y="3"/>
                    </a:moveTo>
                    <a:cubicBezTo>
                      <a:pt x="64" y="3"/>
                      <a:pt x="4" y="64"/>
                      <a:pt x="4" y="138"/>
                    </a:cubicBezTo>
                    <a:cubicBezTo>
                      <a:pt x="4" y="212"/>
                      <a:pt x="64" y="272"/>
                      <a:pt x="138" y="272"/>
                    </a:cubicBezTo>
                    <a:cubicBezTo>
                      <a:pt x="212" y="272"/>
                      <a:pt x="272" y="212"/>
                      <a:pt x="272" y="138"/>
                    </a:cubicBezTo>
                    <a:cubicBezTo>
                      <a:pt x="272" y="64"/>
                      <a:pt x="212" y="3"/>
                      <a:pt x="138" y="3"/>
                    </a:cubicBezTo>
                    <a:close/>
                    <a:moveTo>
                      <a:pt x="138" y="269"/>
                    </a:moveTo>
                    <a:cubicBezTo>
                      <a:pt x="65" y="269"/>
                      <a:pt x="6" y="210"/>
                      <a:pt x="6" y="138"/>
                    </a:cubicBezTo>
                    <a:cubicBezTo>
                      <a:pt x="6" y="65"/>
                      <a:pt x="65" y="6"/>
                      <a:pt x="138" y="6"/>
                    </a:cubicBezTo>
                    <a:cubicBezTo>
                      <a:pt x="211" y="6"/>
                      <a:pt x="270" y="65"/>
                      <a:pt x="270" y="138"/>
                    </a:cubicBezTo>
                    <a:cubicBezTo>
                      <a:pt x="270" y="210"/>
                      <a:pt x="211" y="269"/>
                      <a:pt x="138" y="269"/>
                    </a:cubicBezTo>
                    <a:close/>
                    <a:moveTo>
                      <a:pt x="138" y="9"/>
                    </a:moveTo>
                    <a:cubicBezTo>
                      <a:pt x="67" y="9"/>
                      <a:pt x="10" y="67"/>
                      <a:pt x="10" y="138"/>
                    </a:cubicBezTo>
                    <a:cubicBezTo>
                      <a:pt x="10" y="208"/>
                      <a:pt x="67" y="266"/>
                      <a:pt x="138" y="266"/>
                    </a:cubicBezTo>
                    <a:cubicBezTo>
                      <a:pt x="209" y="266"/>
                      <a:pt x="266" y="208"/>
                      <a:pt x="266" y="138"/>
                    </a:cubicBezTo>
                    <a:cubicBezTo>
                      <a:pt x="266" y="67"/>
                      <a:pt x="209" y="9"/>
                      <a:pt x="138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26">
                <a:extLst>
                  <a:ext uri="{FF2B5EF4-FFF2-40B4-BE49-F238E27FC236}">
                    <a16:creationId xmlns:a16="http://schemas.microsoft.com/office/drawing/2014/main" id="{208ACD67-E5FA-D547-B01C-4F5F67DFD15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59613" y="342900"/>
                <a:ext cx="1941513" cy="1931988"/>
              </a:xfrm>
              <a:custGeom>
                <a:avLst/>
                <a:gdLst>
                  <a:gd name="T0" fmla="*/ 410 w 816"/>
                  <a:gd name="T1" fmla="*/ 813 h 813"/>
                  <a:gd name="T2" fmla="*/ 408 w 816"/>
                  <a:gd name="T3" fmla="*/ 813 h 813"/>
                  <a:gd name="T4" fmla="*/ 0 w 816"/>
                  <a:gd name="T5" fmla="*/ 405 h 813"/>
                  <a:gd name="T6" fmla="*/ 8 w 816"/>
                  <a:gd name="T7" fmla="*/ 326 h 813"/>
                  <a:gd name="T8" fmla="*/ 8 w 816"/>
                  <a:gd name="T9" fmla="*/ 325 h 813"/>
                  <a:gd name="T10" fmla="*/ 101 w 816"/>
                  <a:gd name="T11" fmla="*/ 343 h 813"/>
                  <a:gd name="T12" fmla="*/ 101 w 816"/>
                  <a:gd name="T13" fmla="*/ 344 h 813"/>
                  <a:gd name="T14" fmla="*/ 95 w 816"/>
                  <a:gd name="T15" fmla="*/ 405 h 813"/>
                  <a:gd name="T16" fmla="*/ 408 w 816"/>
                  <a:gd name="T17" fmla="*/ 718 h 813"/>
                  <a:gd name="T18" fmla="*/ 410 w 816"/>
                  <a:gd name="T19" fmla="*/ 718 h 813"/>
                  <a:gd name="T20" fmla="*/ 410 w 816"/>
                  <a:gd name="T21" fmla="*/ 813 h 813"/>
                  <a:gd name="T22" fmla="*/ 11 w 816"/>
                  <a:gd name="T23" fmla="*/ 329 h 813"/>
                  <a:gd name="T24" fmla="*/ 4 w 816"/>
                  <a:gd name="T25" fmla="*/ 405 h 813"/>
                  <a:gd name="T26" fmla="*/ 406 w 816"/>
                  <a:gd name="T27" fmla="*/ 809 h 813"/>
                  <a:gd name="T28" fmla="*/ 406 w 816"/>
                  <a:gd name="T29" fmla="*/ 722 h 813"/>
                  <a:gd name="T30" fmla="*/ 91 w 816"/>
                  <a:gd name="T31" fmla="*/ 405 h 813"/>
                  <a:gd name="T32" fmla="*/ 97 w 816"/>
                  <a:gd name="T33" fmla="*/ 346 h 813"/>
                  <a:gd name="T34" fmla="*/ 11 w 816"/>
                  <a:gd name="T35" fmla="*/ 329 h 813"/>
                  <a:gd name="T36" fmla="*/ 794 w 816"/>
                  <a:gd name="T37" fmla="*/ 537 h 813"/>
                  <a:gd name="T38" fmla="*/ 705 w 816"/>
                  <a:gd name="T39" fmla="*/ 507 h 813"/>
                  <a:gd name="T40" fmla="*/ 705 w 816"/>
                  <a:gd name="T41" fmla="*/ 505 h 813"/>
                  <a:gd name="T42" fmla="*/ 722 w 816"/>
                  <a:gd name="T43" fmla="*/ 405 h 813"/>
                  <a:gd name="T44" fmla="*/ 450 w 816"/>
                  <a:gd name="T45" fmla="*/ 94 h 813"/>
                  <a:gd name="T46" fmla="*/ 448 w 816"/>
                  <a:gd name="T47" fmla="*/ 94 h 813"/>
                  <a:gd name="T48" fmla="*/ 461 w 816"/>
                  <a:gd name="T49" fmla="*/ 0 h 813"/>
                  <a:gd name="T50" fmla="*/ 462 w 816"/>
                  <a:gd name="T51" fmla="*/ 0 h 813"/>
                  <a:gd name="T52" fmla="*/ 816 w 816"/>
                  <a:gd name="T53" fmla="*/ 405 h 813"/>
                  <a:gd name="T54" fmla="*/ 795 w 816"/>
                  <a:gd name="T55" fmla="*/ 535 h 813"/>
                  <a:gd name="T56" fmla="*/ 794 w 816"/>
                  <a:gd name="T57" fmla="*/ 537 h 813"/>
                  <a:gd name="T58" fmla="*/ 709 w 816"/>
                  <a:gd name="T59" fmla="*/ 505 h 813"/>
                  <a:gd name="T60" fmla="*/ 792 w 816"/>
                  <a:gd name="T61" fmla="*/ 532 h 813"/>
                  <a:gd name="T62" fmla="*/ 813 w 816"/>
                  <a:gd name="T63" fmla="*/ 405 h 813"/>
                  <a:gd name="T64" fmla="*/ 464 w 816"/>
                  <a:gd name="T65" fmla="*/ 4 h 813"/>
                  <a:gd name="T66" fmla="*/ 452 w 816"/>
                  <a:gd name="T67" fmla="*/ 91 h 813"/>
                  <a:gd name="T68" fmla="*/ 725 w 816"/>
                  <a:gd name="T69" fmla="*/ 405 h 813"/>
                  <a:gd name="T70" fmla="*/ 709 w 816"/>
                  <a:gd name="T71" fmla="*/ 505 h 8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16" h="813">
                    <a:moveTo>
                      <a:pt x="410" y="813"/>
                    </a:moveTo>
                    <a:cubicBezTo>
                      <a:pt x="408" y="813"/>
                      <a:pt x="408" y="813"/>
                      <a:pt x="408" y="813"/>
                    </a:cubicBezTo>
                    <a:cubicBezTo>
                      <a:pt x="183" y="813"/>
                      <a:pt x="0" y="630"/>
                      <a:pt x="0" y="405"/>
                    </a:cubicBezTo>
                    <a:cubicBezTo>
                      <a:pt x="0" y="378"/>
                      <a:pt x="3" y="352"/>
                      <a:pt x="8" y="326"/>
                    </a:cubicBezTo>
                    <a:cubicBezTo>
                      <a:pt x="8" y="325"/>
                      <a:pt x="8" y="325"/>
                      <a:pt x="8" y="325"/>
                    </a:cubicBezTo>
                    <a:cubicBezTo>
                      <a:pt x="101" y="343"/>
                      <a:pt x="101" y="343"/>
                      <a:pt x="101" y="343"/>
                    </a:cubicBezTo>
                    <a:cubicBezTo>
                      <a:pt x="101" y="344"/>
                      <a:pt x="101" y="344"/>
                      <a:pt x="101" y="344"/>
                    </a:cubicBezTo>
                    <a:cubicBezTo>
                      <a:pt x="97" y="364"/>
                      <a:pt x="95" y="384"/>
                      <a:pt x="95" y="405"/>
                    </a:cubicBezTo>
                    <a:cubicBezTo>
                      <a:pt x="95" y="577"/>
                      <a:pt x="235" y="718"/>
                      <a:pt x="408" y="718"/>
                    </a:cubicBezTo>
                    <a:cubicBezTo>
                      <a:pt x="410" y="718"/>
                      <a:pt x="410" y="718"/>
                      <a:pt x="410" y="718"/>
                    </a:cubicBezTo>
                    <a:lnTo>
                      <a:pt x="410" y="813"/>
                    </a:lnTo>
                    <a:close/>
                    <a:moveTo>
                      <a:pt x="11" y="329"/>
                    </a:moveTo>
                    <a:cubicBezTo>
                      <a:pt x="6" y="354"/>
                      <a:pt x="4" y="379"/>
                      <a:pt x="4" y="405"/>
                    </a:cubicBezTo>
                    <a:cubicBezTo>
                      <a:pt x="4" y="627"/>
                      <a:pt x="184" y="808"/>
                      <a:pt x="406" y="809"/>
                    </a:cubicBezTo>
                    <a:cubicBezTo>
                      <a:pt x="406" y="722"/>
                      <a:pt x="406" y="722"/>
                      <a:pt x="406" y="722"/>
                    </a:cubicBezTo>
                    <a:cubicBezTo>
                      <a:pt x="232" y="721"/>
                      <a:pt x="91" y="579"/>
                      <a:pt x="91" y="405"/>
                    </a:cubicBezTo>
                    <a:cubicBezTo>
                      <a:pt x="91" y="385"/>
                      <a:pt x="93" y="365"/>
                      <a:pt x="97" y="346"/>
                    </a:cubicBezTo>
                    <a:lnTo>
                      <a:pt x="11" y="329"/>
                    </a:lnTo>
                    <a:close/>
                    <a:moveTo>
                      <a:pt x="794" y="537"/>
                    </a:moveTo>
                    <a:cubicBezTo>
                      <a:pt x="705" y="507"/>
                      <a:pt x="705" y="507"/>
                      <a:pt x="705" y="507"/>
                    </a:cubicBezTo>
                    <a:cubicBezTo>
                      <a:pt x="705" y="505"/>
                      <a:pt x="705" y="505"/>
                      <a:pt x="705" y="505"/>
                    </a:cubicBezTo>
                    <a:cubicBezTo>
                      <a:pt x="716" y="473"/>
                      <a:pt x="722" y="439"/>
                      <a:pt x="722" y="405"/>
                    </a:cubicBezTo>
                    <a:cubicBezTo>
                      <a:pt x="722" y="248"/>
                      <a:pt x="605" y="115"/>
                      <a:pt x="450" y="94"/>
                    </a:cubicBezTo>
                    <a:cubicBezTo>
                      <a:pt x="448" y="94"/>
                      <a:pt x="448" y="94"/>
                      <a:pt x="448" y="94"/>
                    </a:cubicBezTo>
                    <a:cubicBezTo>
                      <a:pt x="461" y="0"/>
                      <a:pt x="461" y="0"/>
                      <a:pt x="461" y="0"/>
                    </a:cubicBezTo>
                    <a:cubicBezTo>
                      <a:pt x="462" y="0"/>
                      <a:pt x="462" y="0"/>
                      <a:pt x="462" y="0"/>
                    </a:cubicBezTo>
                    <a:cubicBezTo>
                      <a:pt x="664" y="27"/>
                      <a:pt x="816" y="201"/>
                      <a:pt x="816" y="405"/>
                    </a:cubicBezTo>
                    <a:cubicBezTo>
                      <a:pt x="816" y="449"/>
                      <a:pt x="809" y="493"/>
                      <a:pt x="795" y="535"/>
                    </a:cubicBezTo>
                    <a:lnTo>
                      <a:pt x="794" y="537"/>
                    </a:lnTo>
                    <a:close/>
                    <a:moveTo>
                      <a:pt x="709" y="505"/>
                    </a:moveTo>
                    <a:cubicBezTo>
                      <a:pt x="792" y="532"/>
                      <a:pt x="792" y="532"/>
                      <a:pt x="792" y="532"/>
                    </a:cubicBezTo>
                    <a:cubicBezTo>
                      <a:pt x="806" y="491"/>
                      <a:pt x="813" y="448"/>
                      <a:pt x="813" y="405"/>
                    </a:cubicBezTo>
                    <a:cubicBezTo>
                      <a:pt x="813" y="203"/>
                      <a:pt x="663" y="31"/>
                      <a:pt x="464" y="4"/>
                    </a:cubicBezTo>
                    <a:cubicBezTo>
                      <a:pt x="452" y="91"/>
                      <a:pt x="452" y="91"/>
                      <a:pt x="452" y="91"/>
                    </a:cubicBezTo>
                    <a:cubicBezTo>
                      <a:pt x="608" y="112"/>
                      <a:pt x="725" y="247"/>
                      <a:pt x="725" y="405"/>
                    </a:cubicBezTo>
                    <a:cubicBezTo>
                      <a:pt x="725" y="439"/>
                      <a:pt x="720" y="472"/>
                      <a:pt x="709" y="5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27">
                <a:extLst>
                  <a:ext uri="{FF2B5EF4-FFF2-40B4-BE49-F238E27FC236}">
                    <a16:creationId xmlns:a16="http://schemas.microsoft.com/office/drawing/2014/main" id="{60DDE19C-47D2-8242-A387-12188CD3283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12125" y="100013"/>
                <a:ext cx="301625" cy="242888"/>
              </a:xfrm>
              <a:custGeom>
                <a:avLst/>
                <a:gdLst>
                  <a:gd name="T0" fmla="*/ 102 w 127"/>
                  <a:gd name="T1" fmla="*/ 102 h 102"/>
                  <a:gd name="T2" fmla="*/ 96 w 127"/>
                  <a:gd name="T3" fmla="*/ 100 h 102"/>
                  <a:gd name="T4" fmla="*/ 93 w 127"/>
                  <a:gd name="T5" fmla="*/ 99 h 102"/>
                  <a:gd name="T6" fmla="*/ 85 w 127"/>
                  <a:gd name="T7" fmla="*/ 97 h 102"/>
                  <a:gd name="T8" fmla="*/ 70 w 127"/>
                  <a:gd name="T9" fmla="*/ 93 h 102"/>
                  <a:gd name="T10" fmla="*/ 59 w 127"/>
                  <a:gd name="T11" fmla="*/ 90 h 102"/>
                  <a:gd name="T12" fmla="*/ 52 w 127"/>
                  <a:gd name="T13" fmla="*/ 89 h 102"/>
                  <a:gd name="T14" fmla="*/ 42 w 127"/>
                  <a:gd name="T15" fmla="*/ 87 h 102"/>
                  <a:gd name="T16" fmla="*/ 33 w 127"/>
                  <a:gd name="T17" fmla="*/ 85 h 102"/>
                  <a:gd name="T18" fmla="*/ 21 w 127"/>
                  <a:gd name="T19" fmla="*/ 84 h 102"/>
                  <a:gd name="T20" fmla="*/ 17 w 127"/>
                  <a:gd name="T21" fmla="*/ 83 h 102"/>
                  <a:gd name="T22" fmla="*/ 12 w 127"/>
                  <a:gd name="T23" fmla="*/ 83 h 102"/>
                  <a:gd name="T24" fmla="*/ 6 w 127"/>
                  <a:gd name="T25" fmla="*/ 82 h 102"/>
                  <a:gd name="T26" fmla="*/ 0 w 127"/>
                  <a:gd name="T27" fmla="*/ 81 h 102"/>
                  <a:gd name="T28" fmla="*/ 7 w 127"/>
                  <a:gd name="T29" fmla="*/ 0 h 102"/>
                  <a:gd name="T30" fmla="*/ 13 w 127"/>
                  <a:gd name="T31" fmla="*/ 1 h 102"/>
                  <a:gd name="T32" fmla="*/ 21 w 127"/>
                  <a:gd name="T33" fmla="*/ 2 h 102"/>
                  <a:gd name="T34" fmla="*/ 27 w 127"/>
                  <a:gd name="T35" fmla="*/ 2 h 102"/>
                  <a:gd name="T36" fmla="*/ 68 w 127"/>
                  <a:gd name="T37" fmla="*/ 9 h 102"/>
                  <a:gd name="T38" fmla="*/ 76 w 127"/>
                  <a:gd name="T39" fmla="*/ 11 h 102"/>
                  <a:gd name="T40" fmla="*/ 89 w 127"/>
                  <a:gd name="T41" fmla="*/ 14 h 102"/>
                  <a:gd name="T42" fmla="*/ 108 w 127"/>
                  <a:gd name="T43" fmla="*/ 19 h 102"/>
                  <a:gd name="T44" fmla="*/ 117 w 127"/>
                  <a:gd name="T45" fmla="*/ 22 h 102"/>
                  <a:gd name="T46" fmla="*/ 121 w 127"/>
                  <a:gd name="T47" fmla="*/ 23 h 102"/>
                  <a:gd name="T48" fmla="*/ 127 w 127"/>
                  <a:gd name="T49" fmla="*/ 25 h 102"/>
                  <a:gd name="T50" fmla="*/ 102 w 127"/>
                  <a:gd name="T51" fmla="*/ 102 h 102"/>
                  <a:gd name="T52" fmla="*/ 4 w 127"/>
                  <a:gd name="T53" fmla="*/ 78 h 102"/>
                  <a:gd name="T54" fmla="*/ 6 w 127"/>
                  <a:gd name="T55" fmla="*/ 78 h 102"/>
                  <a:gd name="T56" fmla="*/ 13 w 127"/>
                  <a:gd name="T57" fmla="*/ 79 h 102"/>
                  <a:gd name="T58" fmla="*/ 18 w 127"/>
                  <a:gd name="T59" fmla="*/ 80 h 102"/>
                  <a:gd name="T60" fmla="*/ 21 w 127"/>
                  <a:gd name="T61" fmla="*/ 80 h 102"/>
                  <a:gd name="T62" fmla="*/ 34 w 127"/>
                  <a:gd name="T63" fmla="*/ 82 h 102"/>
                  <a:gd name="T64" fmla="*/ 43 w 127"/>
                  <a:gd name="T65" fmla="*/ 83 h 102"/>
                  <a:gd name="T66" fmla="*/ 52 w 127"/>
                  <a:gd name="T67" fmla="*/ 85 h 102"/>
                  <a:gd name="T68" fmla="*/ 60 w 127"/>
                  <a:gd name="T69" fmla="*/ 87 h 102"/>
                  <a:gd name="T70" fmla="*/ 71 w 127"/>
                  <a:gd name="T71" fmla="*/ 89 h 102"/>
                  <a:gd name="T72" fmla="*/ 86 w 127"/>
                  <a:gd name="T73" fmla="*/ 93 h 102"/>
                  <a:gd name="T74" fmla="*/ 94 w 127"/>
                  <a:gd name="T75" fmla="*/ 96 h 102"/>
                  <a:gd name="T76" fmla="*/ 97 w 127"/>
                  <a:gd name="T77" fmla="*/ 97 h 102"/>
                  <a:gd name="T78" fmla="*/ 100 w 127"/>
                  <a:gd name="T79" fmla="*/ 98 h 102"/>
                  <a:gd name="T80" fmla="*/ 123 w 127"/>
                  <a:gd name="T81" fmla="*/ 27 h 102"/>
                  <a:gd name="T82" fmla="*/ 120 w 127"/>
                  <a:gd name="T83" fmla="*/ 26 h 102"/>
                  <a:gd name="T84" fmla="*/ 116 w 127"/>
                  <a:gd name="T85" fmla="*/ 25 h 102"/>
                  <a:gd name="T86" fmla="*/ 107 w 127"/>
                  <a:gd name="T87" fmla="*/ 22 h 102"/>
                  <a:gd name="T88" fmla="*/ 88 w 127"/>
                  <a:gd name="T89" fmla="*/ 17 h 102"/>
                  <a:gd name="T90" fmla="*/ 75 w 127"/>
                  <a:gd name="T91" fmla="*/ 14 h 102"/>
                  <a:gd name="T92" fmla="*/ 67 w 127"/>
                  <a:gd name="T93" fmla="*/ 13 h 102"/>
                  <a:gd name="T94" fmla="*/ 27 w 127"/>
                  <a:gd name="T95" fmla="*/ 6 h 102"/>
                  <a:gd name="T96" fmla="*/ 21 w 127"/>
                  <a:gd name="T97" fmla="*/ 5 h 102"/>
                  <a:gd name="T98" fmla="*/ 13 w 127"/>
                  <a:gd name="T99" fmla="*/ 5 h 102"/>
                  <a:gd name="T100" fmla="*/ 10 w 127"/>
                  <a:gd name="T101" fmla="*/ 4 h 102"/>
                  <a:gd name="T102" fmla="*/ 4 w 127"/>
                  <a:gd name="T103" fmla="*/ 7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27" h="102">
                    <a:moveTo>
                      <a:pt x="102" y="102"/>
                    </a:moveTo>
                    <a:cubicBezTo>
                      <a:pt x="96" y="100"/>
                      <a:pt x="96" y="100"/>
                      <a:pt x="96" y="100"/>
                    </a:cubicBezTo>
                    <a:cubicBezTo>
                      <a:pt x="95" y="100"/>
                      <a:pt x="94" y="100"/>
                      <a:pt x="93" y="99"/>
                    </a:cubicBezTo>
                    <a:cubicBezTo>
                      <a:pt x="91" y="99"/>
                      <a:pt x="88" y="98"/>
                      <a:pt x="85" y="97"/>
                    </a:cubicBezTo>
                    <a:cubicBezTo>
                      <a:pt x="70" y="93"/>
                      <a:pt x="70" y="93"/>
                      <a:pt x="70" y="93"/>
                    </a:cubicBezTo>
                    <a:cubicBezTo>
                      <a:pt x="66" y="92"/>
                      <a:pt x="63" y="91"/>
                      <a:pt x="59" y="90"/>
                    </a:cubicBezTo>
                    <a:cubicBezTo>
                      <a:pt x="56" y="90"/>
                      <a:pt x="54" y="89"/>
                      <a:pt x="52" y="89"/>
                    </a:cubicBezTo>
                    <a:cubicBezTo>
                      <a:pt x="48" y="88"/>
                      <a:pt x="45" y="87"/>
                      <a:pt x="42" y="87"/>
                    </a:cubicBezTo>
                    <a:cubicBezTo>
                      <a:pt x="33" y="85"/>
                      <a:pt x="33" y="85"/>
                      <a:pt x="33" y="85"/>
                    </a:cubicBezTo>
                    <a:cubicBezTo>
                      <a:pt x="29" y="85"/>
                      <a:pt x="25" y="84"/>
                      <a:pt x="21" y="84"/>
                    </a:cubicBezTo>
                    <a:cubicBezTo>
                      <a:pt x="20" y="84"/>
                      <a:pt x="19" y="83"/>
                      <a:pt x="17" y="83"/>
                    </a:cubicBezTo>
                    <a:cubicBezTo>
                      <a:pt x="15" y="83"/>
                      <a:pt x="14" y="83"/>
                      <a:pt x="12" y="83"/>
                    </a:cubicBezTo>
                    <a:cubicBezTo>
                      <a:pt x="10" y="82"/>
                      <a:pt x="8" y="82"/>
                      <a:pt x="6" y="82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6" y="1"/>
                      <a:pt x="18" y="1"/>
                      <a:pt x="21" y="2"/>
                    </a:cubicBezTo>
                    <a:cubicBezTo>
                      <a:pt x="23" y="2"/>
                      <a:pt x="25" y="2"/>
                      <a:pt x="27" y="2"/>
                    </a:cubicBezTo>
                    <a:cubicBezTo>
                      <a:pt x="40" y="4"/>
                      <a:pt x="56" y="7"/>
                      <a:pt x="68" y="9"/>
                    </a:cubicBezTo>
                    <a:cubicBezTo>
                      <a:pt x="70" y="10"/>
                      <a:pt x="73" y="10"/>
                      <a:pt x="76" y="11"/>
                    </a:cubicBezTo>
                    <a:cubicBezTo>
                      <a:pt x="80" y="12"/>
                      <a:pt x="85" y="13"/>
                      <a:pt x="89" y="14"/>
                    </a:cubicBezTo>
                    <a:cubicBezTo>
                      <a:pt x="108" y="19"/>
                      <a:pt x="108" y="19"/>
                      <a:pt x="108" y="19"/>
                    </a:cubicBezTo>
                    <a:cubicBezTo>
                      <a:pt x="111" y="20"/>
                      <a:pt x="115" y="21"/>
                      <a:pt x="117" y="22"/>
                    </a:cubicBezTo>
                    <a:cubicBezTo>
                      <a:pt x="119" y="22"/>
                      <a:pt x="120" y="22"/>
                      <a:pt x="121" y="23"/>
                    </a:cubicBezTo>
                    <a:cubicBezTo>
                      <a:pt x="127" y="25"/>
                      <a:pt x="127" y="25"/>
                      <a:pt x="127" y="25"/>
                    </a:cubicBezTo>
                    <a:lnTo>
                      <a:pt x="102" y="102"/>
                    </a:lnTo>
                    <a:close/>
                    <a:moveTo>
                      <a:pt x="4" y="78"/>
                    </a:moveTo>
                    <a:cubicBezTo>
                      <a:pt x="6" y="78"/>
                      <a:pt x="6" y="78"/>
                      <a:pt x="6" y="78"/>
                    </a:cubicBezTo>
                    <a:cubicBezTo>
                      <a:pt x="8" y="78"/>
                      <a:pt x="10" y="79"/>
                      <a:pt x="13" y="79"/>
                    </a:cubicBezTo>
                    <a:cubicBezTo>
                      <a:pt x="14" y="79"/>
                      <a:pt x="16" y="79"/>
                      <a:pt x="18" y="80"/>
                    </a:cubicBezTo>
                    <a:cubicBezTo>
                      <a:pt x="19" y="80"/>
                      <a:pt x="20" y="80"/>
                      <a:pt x="21" y="80"/>
                    </a:cubicBezTo>
                    <a:cubicBezTo>
                      <a:pt x="25" y="80"/>
                      <a:pt x="30" y="81"/>
                      <a:pt x="34" y="82"/>
                    </a:cubicBezTo>
                    <a:cubicBezTo>
                      <a:pt x="43" y="83"/>
                      <a:pt x="43" y="83"/>
                      <a:pt x="43" y="83"/>
                    </a:cubicBezTo>
                    <a:cubicBezTo>
                      <a:pt x="46" y="84"/>
                      <a:pt x="49" y="84"/>
                      <a:pt x="52" y="85"/>
                    </a:cubicBezTo>
                    <a:cubicBezTo>
                      <a:pt x="55" y="86"/>
                      <a:pt x="57" y="86"/>
                      <a:pt x="60" y="87"/>
                    </a:cubicBezTo>
                    <a:cubicBezTo>
                      <a:pt x="63" y="88"/>
                      <a:pt x="67" y="88"/>
                      <a:pt x="71" y="89"/>
                    </a:cubicBezTo>
                    <a:cubicBezTo>
                      <a:pt x="86" y="93"/>
                      <a:pt x="86" y="93"/>
                      <a:pt x="86" y="93"/>
                    </a:cubicBezTo>
                    <a:cubicBezTo>
                      <a:pt x="89" y="94"/>
                      <a:pt x="92" y="95"/>
                      <a:pt x="94" y="96"/>
                    </a:cubicBezTo>
                    <a:cubicBezTo>
                      <a:pt x="95" y="96"/>
                      <a:pt x="96" y="97"/>
                      <a:pt x="97" y="97"/>
                    </a:cubicBezTo>
                    <a:cubicBezTo>
                      <a:pt x="100" y="98"/>
                      <a:pt x="100" y="98"/>
                      <a:pt x="100" y="98"/>
                    </a:cubicBezTo>
                    <a:cubicBezTo>
                      <a:pt x="123" y="27"/>
                      <a:pt x="123" y="27"/>
                      <a:pt x="123" y="27"/>
                    </a:cubicBezTo>
                    <a:cubicBezTo>
                      <a:pt x="120" y="26"/>
                      <a:pt x="120" y="26"/>
                      <a:pt x="120" y="26"/>
                    </a:cubicBezTo>
                    <a:cubicBezTo>
                      <a:pt x="119" y="26"/>
                      <a:pt x="117" y="26"/>
                      <a:pt x="116" y="25"/>
                    </a:cubicBezTo>
                    <a:cubicBezTo>
                      <a:pt x="114" y="24"/>
                      <a:pt x="110" y="23"/>
                      <a:pt x="107" y="22"/>
                    </a:cubicBezTo>
                    <a:cubicBezTo>
                      <a:pt x="88" y="17"/>
                      <a:pt x="88" y="17"/>
                      <a:pt x="88" y="17"/>
                    </a:cubicBezTo>
                    <a:cubicBezTo>
                      <a:pt x="84" y="16"/>
                      <a:pt x="79" y="15"/>
                      <a:pt x="75" y="14"/>
                    </a:cubicBezTo>
                    <a:cubicBezTo>
                      <a:pt x="72" y="14"/>
                      <a:pt x="70" y="13"/>
                      <a:pt x="67" y="13"/>
                    </a:cubicBezTo>
                    <a:cubicBezTo>
                      <a:pt x="51" y="9"/>
                      <a:pt x="37" y="7"/>
                      <a:pt x="27" y="6"/>
                    </a:cubicBezTo>
                    <a:cubicBezTo>
                      <a:pt x="25" y="6"/>
                      <a:pt x="23" y="6"/>
                      <a:pt x="21" y="5"/>
                    </a:cubicBezTo>
                    <a:cubicBezTo>
                      <a:pt x="18" y="5"/>
                      <a:pt x="15" y="5"/>
                      <a:pt x="13" y="5"/>
                    </a:cubicBezTo>
                    <a:cubicBezTo>
                      <a:pt x="10" y="4"/>
                      <a:pt x="10" y="4"/>
                      <a:pt x="10" y="4"/>
                    </a:cubicBezTo>
                    <a:lnTo>
                      <a:pt x="4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Freeform 28">
                <a:extLst>
                  <a:ext uri="{FF2B5EF4-FFF2-40B4-BE49-F238E27FC236}">
                    <a16:creationId xmlns:a16="http://schemas.microsoft.com/office/drawing/2014/main" id="{8934270E-A255-994C-9C26-E0F143AD09E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399463" y="249238"/>
                <a:ext cx="285750" cy="225425"/>
              </a:xfrm>
              <a:custGeom>
                <a:avLst/>
                <a:gdLst>
                  <a:gd name="T0" fmla="*/ 92 w 120"/>
                  <a:gd name="T1" fmla="*/ 95 h 95"/>
                  <a:gd name="T2" fmla="*/ 87 w 120"/>
                  <a:gd name="T3" fmla="*/ 92 h 95"/>
                  <a:gd name="T4" fmla="*/ 84 w 120"/>
                  <a:gd name="T5" fmla="*/ 90 h 95"/>
                  <a:gd name="T6" fmla="*/ 77 w 120"/>
                  <a:gd name="T7" fmla="*/ 86 h 95"/>
                  <a:gd name="T8" fmla="*/ 63 w 120"/>
                  <a:gd name="T9" fmla="*/ 77 h 95"/>
                  <a:gd name="T10" fmla="*/ 54 w 120"/>
                  <a:gd name="T11" fmla="*/ 72 h 95"/>
                  <a:gd name="T12" fmla="*/ 47 w 120"/>
                  <a:gd name="T13" fmla="*/ 68 h 95"/>
                  <a:gd name="T14" fmla="*/ 43 w 120"/>
                  <a:gd name="T15" fmla="*/ 66 h 95"/>
                  <a:gd name="T16" fmla="*/ 31 w 120"/>
                  <a:gd name="T17" fmla="*/ 60 h 95"/>
                  <a:gd name="T18" fmla="*/ 18 w 120"/>
                  <a:gd name="T19" fmla="*/ 53 h 95"/>
                  <a:gd name="T20" fmla="*/ 6 w 120"/>
                  <a:gd name="T21" fmla="*/ 48 h 95"/>
                  <a:gd name="T22" fmla="*/ 0 w 120"/>
                  <a:gd name="T23" fmla="*/ 46 h 95"/>
                  <a:gd name="T24" fmla="*/ 18 w 120"/>
                  <a:gd name="T25" fmla="*/ 0 h 95"/>
                  <a:gd name="T26" fmla="*/ 24 w 120"/>
                  <a:gd name="T27" fmla="*/ 2 h 95"/>
                  <a:gd name="T28" fmla="*/ 37 w 120"/>
                  <a:gd name="T29" fmla="*/ 8 h 95"/>
                  <a:gd name="T30" fmla="*/ 53 w 120"/>
                  <a:gd name="T31" fmla="*/ 15 h 95"/>
                  <a:gd name="T32" fmla="*/ 66 w 120"/>
                  <a:gd name="T33" fmla="*/ 22 h 95"/>
                  <a:gd name="T34" fmla="*/ 71 w 120"/>
                  <a:gd name="T35" fmla="*/ 24 h 95"/>
                  <a:gd name="T36" fmla="*/ 78 w 120"/>
                  <a:gd name="T37" fmla="*/ 28 h 95"/>
                  <a:gd name="T38" fmla="*/ 89 w 120"/>
                  <a:gd name="T39" fmla="*/ 34 h 95"/>
                  <a:gd name="T40" fmla="*/ 104 w 120"/>
                  <a:gd name="T41" fmla="*/ 44 h 95"/>
                  <a:gd name="T42" fmla="*/ 112 w 120"/>
                  <a:gd name="T43" fmla="*/ 49 h 95"/>
                  <a:gd name="T44" fmla="*/ 115 w 120"/>
                  <a:gd name="T45" fmla="*/ 51 h 95"/>
                  <a:gd name="T46" fmla="*/ 120 w 120"/>
                  <a:gd name="T47" fmla="*/ 55 h 95"/>
                  <a:gd name="T48" fmla="*/ 92 w 120"/>
                  <a:gd name="T49" fmla="*/ 95 h 95"/>
                  <a:gd name="T50" fmla="*/ 5 w 120"/>
                  <a:gd name="T51" fmla="*/ 44 h 95"/>
                  <a:gd name="T52" fmla="*/ 7 w 120"/>
                  <a:gd name="T53" fmla="*/ 45 h 95"/>
                  <a:gd name="T54" fmla="*/ 19 w 120"/>
                  <a:gd name="T55" fmla="*/ 50 h 95"/>
                  <a:gd name="T56" fmla="*/ 33 w 120"/>
                  <a:gd name="T57" fmla="*/ 56 h 95"/>
                  <a:gd name="T58" fmla="*/ 45 w 120"/>
                  <a:gd name="T59" fmla="*/ 62 h 95"/>
                  <a:gd name="T60" fmla="*/ 49 w 120"/>
                  <a:gd name="T61" fmla="*/ 65 h 95"/>
                  <a:gd name="T62" fmla="*/ 56 w 120"/>
                  <a:gd name="T63" fmla="*/ 68 h 95"/>
                  <a:gd name="T64" fmla="*/ 65 w 120"/>
                  <a:gd name="T65" fmla="*/ 74 h 95"/>
                  <a:gd name="T66" fmla="*/ 79 w 120"/>
                  <a:gd name="T67" fmla="*/ 83 h 95"/>
                  <a:gd name="T68" fmla="*/ 86 w 120"/>
                  <a:gd name="T69" fmla="*/ 87 h 95"/>
                  <a:gd name="T70" fmla="*/ 89 w 120"/>
                  <a:gd name="T71" fmla="*/ 89 h 95"/>
                  <a:gd name="T72" fmla="*/ 91 w 120"/>
                  <a:gd name="T73" fmla="*/ 90 h 95"/>
                  <a:gd name="T74" fmla="*/ 115 w 120"/>
                  <a:gd name="T75" fmla="*/ 56 h 95"/>
                  <a:gd name="T76" fmla="*/ 113 w 120"/>
                  <a:gd name="T77" fmla="*/ 54 h 95"/>
                  <a:gd name="T78" fmla="*/ 110 w 120"/>
                  <a:gd name="T79" fmla="*/ 52 h 95"/>
                  <a:gd name="T80" fmla="*/ 102 w 120"/>
                  <a:gd name="T81" fmla="*/ 47 h 95"/>
                  <a:gd name="T82" fmla="*/ 87 w 120"/>
                  <a:gd name="T83" fmla="*/ 38 h 95"/>
                  <a:gd name="T84" fmla="*/ 76 w 120"/>
                  <a:gd name="T85" fmla="*/ 31 h 95"/>
                  <a:gd name="T86" fmla="*/ 69 w 120"/>
                  <a:gd name="T87" fmla="*/ 28 h 95"/>
                  <a:gd name="T88" fmla="*/ 60 w 120"/>
                  <a:gd name="T89" fmla="*/ 23 h 95"/>
                  <a:gd name="T90" fmla="*/ 51 w 120"/>
                  <a:gd name="T91" fmla="*/ 18 h 95"/>
                  <a:gd name="T92" fmla="*/ 36 w 120"/>
                  <a:gd name="T93" fmla="*/ 11 h 95"/>
                  <a:gd name="T94" fmla="*/ 20 w 120"/>
                  <a:gd name="T95" fmla="*/ 5 h 95"/>
                  <a:gd name="T96" fmla="*/ 5 w 120"/>
                  <a:gd name="T97" fmla="*/ 4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20" h="95">
                    <a:moveTo>
                      <a:pt x="92" y="95"/>
                    </a:moveTo>
                    <a:cubicBezTo>
                      <a:pt x="87" y="92"/>
                      <a:pt x="87" y="92"/>
                      <a:pt x="87" y="92"/>
                    </a:cubicBezTo>
                    <a:cubicBezTo>
                      <a:pt x="86" y="91"/>
                      <a:pt x="85" y="91"/>
                      <a:pt x="84" y="90"/>
                    </a:cubicBezTo>
                    <a:cubicBezTo>
                      <a:pt x="82" y="89"/>
                      <a:pt x="80" y="87"/>
                      <a:pt x="77" y="86"/>
                    </a:cubicBezTo>
                    <a:cubicBezTo>
                      <a:pt x="63" y="77"/>
                      <a:pt x="63" y="77"/>
                      <a:pt x="63" y="77"/>
                    </a:cubicBezTo>
                    <a:cubicBezTo>
                      <a:pt x="60" y="75"/>
                      <a:pt x="57" y="73"/>
                      <a:pt x="54" y="72"/>
                    </a:cubicBezTo>
                    <a:cubicBezTo>
                      <a:pt x="52" y="70"/>
                      <a:pt x="50" y="69"/>
                      <a:pt x="47" y="68"/>
                    </a:cubicBezTo>
                    <a:cubicBezTo>
                      <a:pt x="43" y="66"/>
                      <a:pt x="43" y="66"/>
                      <a:pt x="43" y="66"/>
                    </a:cubicBezTo>
                    <a:cubicBezTo>
                      <a:pt x="31" y="60"/>
                      <a:pt x="31" y="60"/>
                      <a:pt x="31" y="60"/>
                    </a:cubicBezTo>
                    <a:cubicBezTo>
                      <a:pt x="26" y="57"/>
                      <a:pt x="22" y="55"/>
                      <a:pt x="18" y="53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42" y="10"/>
                      <a:pt x="47" y="12"/>
                      <a:pt x="53" y="15"/>
                    </a:cubicBezTo>
                    <a:cubicBezTo>
                      <a:pt x="66" y="22"/>
                      <a:pt x="66" y="22"/>
                      <a:pt x="66" y="22"/>
                    </a:cubicBezTo>
                    <a:cubicBezTo>
                      <a:pt x="71" y="24"/>
                      <a:pt x="71" y="24"/>
                      <a:pt x="71" y="24"/>
                    </a:cubicBezTo>
                    <a:cubicBezTo>
                      <a:pt x="73" y="26"/>
                      <a:pt x="75" y="27"/>
                      <a:pt x="78" y="28"/>
                    </a:cubicBezTo>
                    <a:cubicBezTo>
                      <a:pt x="82" y="30"/>
                      <a:pt x="85" y="32"/>
                      <a:pt x="89" y="3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7" y="46"/>
                      <a:pt x="110" y="48"/>
                      <a:pt x="112" y="49"/>
                    </a:cubicBezTo>
                    <a:cubicBezTo>
                      <a:pt x="113" y="50"/>
                      <a:pt x="114" y="51"/>
                      <a:pt x="115" y="51"/>
                    </a:cubicBezTo>
                    <a:cubicBezTo>
                      <a:pt x="120" y="55"/>
                      <a:pt x="120" y="55"/>
                      <a:pt x="120" y="55"/>
                    </a:cubicBezTo>
                    <a:lnTo>
                      <a:pt x="92" y="95"/>
                    </a:lnTo>
                    <a:close/>
                    <a:moveTo>
                      <a:pt x="5" y="44"/>
                    </a:moveTo>
                    <a:cubicBezTo>
                      <a:pt x="7" y="45"/>
                      <a:pt x="7" y="45"/>
                      <a:pt x="7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23" y="52"/>
                      <a:pt x="28" y="54"/>
                      <a:pt x="33" y="56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51" y="66"/>
                      <a:pt x="54" y="67"/>
                      <a:pt x="56" y="68"/>
                    </a:cubicBezTo>
                    <a:cubicBezTo>
                      <a:pt x="59" y="70"/>
                      <a:pt x="62" y="72"/>
                      <a:pt x="65" y="74"/>
                    </a:cubicBezTo>
                    <a:cubicBezTo>
                      <a:pt x="79" y="83"/>
                      <a:pt x="79" y="83"/>
                      <a:pt x="79" y="83"/>
                    </a:cubicBezTo>
                    <a:cubicBezTo>
                      <a:pt x="82" y="84"/>
                      <a:pt x="84" y="86"/>
                      <a:pt x="86" y="87"/>
                    </a:cubicBezTo>
                    <a:cubicBezTo>
                      <a:pt x="87" y="88"/>
                      <a:pt x="88" y="88"/>
                      <a:pt x="89" y="89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115" y="56"/>
                      <a:pt x="115" y="56"/>
                      <a:pt x="115" y="56"/>
                    </a:cubicBezTo>
                    <a:cubicBezTo>
                      <a:pt x="113" y="54"/>
                      <a:pt x="113" y="54"/>
                      <a:pt x="113" y="54"/>
                    </a:cubicBezTo>
                    <a:cubicBezTo>
                      <a:pt x="112" y="54"/>
                      <a:pt x="111" y="53"/>
                      <a:pt x="110" y="52"/>
                    </a:cubicBezTo>
                    <a:cubicBezTo>
                      <a:pt x="108" y="51"/>
                      <a:pt x="105" y="49"/>
                      <a:pt x="102" y="47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4" y="35"/>
                      <a:pt x="80" y="33"/>
                      <a:pt x="76" y="31"/>
                    </a:cubicBezTo>
                    <a:cubicBezTo>
                      <a:pt x="74" y="30"/>
                      <a:pt x="71" y="29"/>
                      <a:pt x="69" y="28"/>
                    </a:cubicBezTo>
                    <a:cubicBezTo>
                      <a:pt x="60" y="23"/>
                      <a:pt x="60" y="23"/>
                      <a:pt x="60" y="23"/>
                    </a:cubicBezTo>
                    <a:cubicBezTo>
                      <a:pt x="51" y="18"/>
                      <a:pt x="51" y="18"/>
                      <a:pt x="51" y="18"/>
                    </a:cubicBezTo>
                    <a:cubicBezTo>
                      <a:pt x="46" y="15"/>
                      <a:pt x="40" y="13"/>
                      <a:pt x="36" y="11"/>
                    </a:cubicBezTo>
                    <a:cubicBezTo>
                      <a:pt x="20" y="5"/>
                      <a:pt x="20" y="5"/>
                      <a:pt x="20" y="5"/>
                    </a:cubicBezTo>
                    <a:lnTo>
                      <a:pt x="5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29">
                <a:extLst>
                  <a:ext uri="{FF2B5EF4-FFF2-40B4-BE49-F238E27FC236}">
                    <a16:creationId xmlns:a16="http://schemas.microsoft.com/office/drawing/2014/main" id="{68866D28-09A0-2D45-A160-355EFC001E1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56638" y="412750"/>
                <a:ext cx="138113" cy="141288"/>
              </a:xfrm>
              <a:custGeom>
                <a:avLst/>
                <a:gdLst>
                  <a:gd name="T0" fmla="*/ 25 w 58"/>
                  <a:gd name="T1" fmla="*/ 59 h 59"/>
                  <a:gd name="T2" fmla="*/ 23 w 58"/>
                  <a:gd name="T3" fmla="*/ 58 h 59"/>
                  <a:gd name="T4" fmla="*/ 20 w 58"/>
                  <a:gd name="T5" fmla="*/ 55 h 59"/>
                  <a:gd name="T6" fmla="*/ 12 w 58"/>
                  <a:gd name="T7" fmla="*/ 49 h 59"/>
                  <a:gd name="T8" fmla="*/ 9 w 58"/>
                  <a:gd name="T9" fmla="*/ 46 h 59"/>
                  <a:gd name="T10" fmla="*/ 5 w 58"/>
                  <a:gd name="T11" fmla="*/ 43 h 59"/>
                  <a:gd name="T12" fmla="*/ 0 w 58"/>
                  <a:gd name="T13" fmla="*/ 39 h 59"/>
                  <a:gd name="T14" fmla="*/ 31 w 58"/>
                  <a:gd name="T15" fmla="*/ 0 h 59"/>
                  <a:gd name="T16" fmla="*/ 36 w 58"/>
                  <a:gd name="T17" fmla="*/ 4 h 59"/>
                  <a:gd name="T18" fmla="*/ 41 w 58"/>
                  <a:gd name="T19" fmla="*/ 8 h 59"/>
                  <a:gd name="T20" fmla="*/ 44 w 58"/>
                  <a:gd name="T21" fmla="*/ 11 h 59"/>
                  <a:gd name="T22" fmla="*/ 53 w 58"/>
                  <a:gd name="T23" fmla="*/ 18 h 59"/>
                  <a:gd name="T24" fmla="*/ 57 w 58"/>
                  <a:gd name="T25" fmla="*/ 22 h 59"/>
                  <a:gd name="T26" fmla="*/ 58 w 58"/>
                  <a:gd name="T27" fmla="*/ 23 h 59"/>
                  <a:gd name="T28" fmla="*/ 25 w 58"/>
                  <a:gd name="T29" fmla="*/ 59 h 59"/>
                  <a:gd name="T30" fmla="*/ 5 w 58"/>
                  <a:gd name="T31" fmla="*/ 38 h 59"/>
                  <a:gd name="T32" fmla="*/ 7 w 58"/>
                  <a:gd name="T33" fmla="*/ 40 h 59"/>
                  <a:gd name="T34" fmla="*/ 12 w 58"/>
                  <a:gd name="T35" fmla="*/ 44 h 59"/>
                  <a:gd name="T36" fmla="*/ 15 w 58"/>
                  <a:gd name="T37" fmla="*/ 46 h 59"/>
                  <a:gd name="T38" fmla="*/ 22 w 58"/>
                  <a:gd name="T39" fmla="*/ 53 h 59"/>
                  <a:gd name="T40" fmla="*/ 24 w 58"/>
                  <a:gd name="T41" fmla="*/ 54 h 59"/>
                  <a:gd name="T42" fmla="*/ 53 w 58"/>
                  <a:gd name="T43" fmla="*/ 23 h 59"/>
                  <a:gd name="T44" fmla="*/ 50 w 58"/>
                  <a:gd name="T45" fmla="*/ 21 h 59"/>
                  <a:gd name="T46" fmla="*/ 42 w 58"/>
                  <a:gd name="T47" fmla="*/ 14 h 59"/>
                  <a:gd name="T48" fmla="*/ 39 w 58"/>
                  <a:gd name="T49" fmla="*/ 11 h 59"/>
                  <a:gd name="T50" fmla="*/ 34 w 58"/>
                  <a:gd name="T51" fmla="*/ 7 h 59"/>
                  <a:gd name="T52" fmla="*/ 31 w 58"/>
                  <a:gd name="T53" fmla="*/ 5 h 59"/>
                  <a:gd name="T54" fmla="*/ 5 w 58"/>
                  <a:gd name="T55" fmla="*/ 3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8" h="59">
                    <a:moveTo>
                      <a:pt x="25" y="59"/>
                    </a:moveTo>
                    <a:cubicBezTo>
                      <a:pt x="23" y="58"/>
                      <a:pt x="23" y="58"/>
                      <a:pt x="23" y="58"/>
                    </a:cubicBezTo>
                    <a:cubicBezTo>
                      <a:pt x="23" y="58"/>
                      <a:pt x="22" y="57"/>
                      <a:pt x="20" y="55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1" y="48"/>
                      <a:pt x="10" y="47"/>
                      <a:pt x="9" y="46"/>
                    </a:cubicBezTo>
                    <a:cubicBezTo>
                      <a:pt x="8" y="45"/>
                      <a:pt x="6" y="44"/>
                      <a:pt x="5" y="43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8" y="5"/>
                      <a:pt x="39" y="7"/>
                      <a:pt x="41" y="8"/>
                    </a:cubicBezTo>
                    <a:cubicBezTo>
                      <a:pt x="42" y="9"/>
                      <a:pt x="43" y="10"/>
                      <a:pt x="44" y="11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5" y="20"/>
                      <a:pt x="57" y="22"/>
                      <a:pt x="57" y="22"/>
                    </a:cubicBezTo>
                    <a:cubicBezTo>
                      <a:pt x="58" y="23"/>
                      <a:pt x="58" y="23"/>
                      <a:pt x="58" y="23"/>
                    </a:cubicBezTo>
                    <a:lnTo>
                      <a:pt x="25" y="59"/>
                    </a:lnTo>
                    <a:close/>
                    <a:moveTo>
                      <a:pt x="5" y="38"/>
                    </a:moveTo>
                    <a:cubicBezTo>
                      <a:pt x="7" y="40"/>
                      <a:pt x="7" y="40"/>
                      <a:pt x="7" y="40"/>
                    </a:cubicBezTo>
                    <a:cubicBezTo>
                      <a:pt x="9" y="41"/>
                      <a:pt x="10" y="42"/>
                      <a:pt x="12" y="44"/>
                    </a:cubicBezTo>
                    <a:cubicBezTo>
                      <a:pt x="13" y="44"/>
                      <a:pt x="14" y="45"/>
                      <a:pt x="15" y="46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3" y="53"/>
                      <a:pt x="24" y="54"/>
                      <a:pt x="24" y="54"/>
                    </a:cubicBezTo>
                    <a:cubicBezTo>
                      <a:pt x="53" y="23"/>
                      <a:pt x="53" y="23"/>
                      <a:pt x="53" y="23"/>
                    </a:cubicBezTo>
                    <a:cubicBezTo>
                      <a:pt x="52" y="22"/>
                      <a:pt x="51" y="22"/>
                      <a:pt x="50" y="21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1" y="13"/>
                      <a:pt x="40" y="12"/>
                      <a:pt x="39" y="11"/>
                    </a:cubicBezTo>
                    <a:cubicBezTo>
                      <a:pt x="37" y="9"/>
                      <a:pt x="35" y="8"/>
                      <a:pt x="34" y="7"/>
                    </a:cubicBezTo>
                    <a:cubicBezTo>
                      <a:pt x="31" y="5"/>
                      <a:pt x="31" y="5"/>
                      <a:pt x="31" y="5"/>
                    </a:cubicBezTo>
                    <a:lnTo>
                      <a:pt x="5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Freeform 30">
                <a:extLst>
                  <a:ext uri="{FF2B5EF4-FFF2-40B4-BE49-F238E27FC236}">
                    <a16:creationId xmlns:a16="http://schemas.microsoft.com/office/drawing/2014/main" id="{9E3F6630-C259-6141-9495-69DCAB3DEE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748713" y="506413"/>
                <a:ext cx="142875" cy="138113"/>
              </a:xfrm>
              <a:custGeom>
                <a:avLst/>
                <a:gdLst>
                  <a:gd name="T0" fmla="*/ 33 w 90"/>
                  <a:gd name="T1" fmla="*/ 87 h 87"/>
                  <a:gd name="T2" fmla="*/ 18 w 90"/>
                  <a:gd name="T3" fmla="*/ 69 h 87"/>
                  <a:gd name="T4" fmla="*/ 0 w 90"/>
                  <a:gd name="T5" fmla="*/ 52 h 87"/>
                  <a:gd name="T6" fmla="*/ 54 w 90"/>
                  <a:gd name="T7" fmla="*/ 0 h 87"/>
                  <a:gd name="T8" fmla="*/ 83 w 90"/>
                  <a:gd name="T9" fmla="*/ 31 h 87"/>
                  <a:gd name="T10" fmla="*/ 90 w 90"/>
                  <a:gd name="T11" fmla="*/ 39 h 87"/>
                  <a:gd name="T12" fmla="*/ 33 w 90"/>
                  <a:gd name="T13" fmla="*/ 87 h 87"/>
                  <a:gd name="T14" fmla="*/ 9 w 90"/>
                  <a:gd name="T15" fmla="*/ 52 h 87"/>
                  <a:gd name="T16" fmla="*/ 27 w 90"/>
                  <a:gd name="T17" fmla="*/ 72 h 87"/>
                  <a:gd name="T18" fmla="*/ 35 w 90"/>
                  <a:gd name="T19" fmla="*/ 79 h 87"/>
                  <a:gd name="T20" fmla="*/ 83 w 90"/>
                  <a:gd name="T21" fmla="*/ 39 h 87"/>
                  <a:gd name="T22" fmla="*/ 74 w 90"/>
                  <a:gd name="T23" fmla="*/ 28 h 87"/>
                  <a:gd name="T24" fmla="*/ 54 w 90"/>
                  <a:gd name="T25" fmla="*/ 7 h 87"/>
                  <a:gd name="T26" fmla="*/ 9 w 90"/>
                  <a:gd name="T27" fmla="*/ 5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" h="87">
                    <a:moveTo>
                      <a:pt x="33" y="87"/>
                    </a:moveTo>
                    <a:lnTo>
                      <a:pt x="18" y="69"/>
                    </a:lnTo>
                    <a:lnTo>
                      <a:pt x="0" y="52"/>
                    </a:lnTo>
                    <a:lnTo>
                      <a:pt x="54" y="0"/>
                    </a:lnTo>
                    <a:lnTo>
                      <a:pt x="83" y="31"/>
                    </a:lnTo>
                    <a:lnTo>
                      <a:pt x="90" y="39"/>
                    </a:lnTo>
                    <a:lnTo>
                      <a:pt x="33" y="87"/>
                    </a:lnTo>
                    <a:close/>
                    <a:moveTo>
                      <a:pt x="9" y="52"/>
                    </a:moveTo>
                    <a:lnTo>
                      <a:pt x="27" y="72"/>
                    </a:lnTo>
                    <a:lnTo>
                      <a:pt x="35" y="79"/>
                    </a:lnTo>
                    <a:lnTo>
                      <a:pt x="83" y="39"/>
                    </a:lnTo>
                    <a:lnTo>
                      <a:pt x="74" y="28"/>
                    </a:lnTo>
                    <a:lnTo>
                      <a:pt x="54" y="7"/>
                    </a:lnTo>
                    <a:lnTo>
                      <a:pt x="9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Freeform 31">
                <a:extLst>
                  <a:ext uri="{FF2B5EF4-FFF2-40B4-BE49-F238E27FC236}">
                    <a16:creationId xmlns:a16="http://schemas.microsoft.com/office/drawing/2014/main" id="{4F139ACD-0370-0D4B-AEF7-5D681D3F578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832850" y="611188"/>
                <a:ext cx="142875" cy="133350"/>
              </a:xfrm>
              <a:custGeom>
                <a:avLst/>
                <a:gdLst>
                  <a:gd name="T0" fmla="*/ 19 w 60"/>
                  <a:gd name="T1" fmla="*/ 56 h 56"/>
                  <a:gd name="T2" fmla="*/ 10 w 60"/>
                  <a:gd name="T3" fmla="*/ 43 h 56"/>
                  <a:gd name="T4" fmla="*/ 4 w 60"/>
                  <a:gd name="T5" fmla="*/ 35 h 56"/>
                  <a:gd name="T6" fmla="*/ 0 w 60"/>
                  <a:gd name="T7" fmla="*/ 30 h 56"/>
                  <a:gd name="T8" fmla="*/ 39 w 60"/>
                  <a:gd name="T9" fmla="*/ 0 h 56"/>
                  <a:gd name="T10" fmla="*/ 44 w 60"/>
                  <a:gd name="T11" fmla="*/ 5 h 56"/>
                  <a:gd name="T12" fmla="*/ 50 w 60"/>
                  <a:gd name="T13" fmla="*/ 14 h 56"/>
                  <a:gd name="T14" fmla="*/ 60 w 60"/>
                  <a:gd name="T15" fmla="*/ 29 h 56"/>
                  <a:gd name="T16" fmla="*/ 19 w 60"/>
                  <a:gd name="T17" fmla="*/ 56 h 56"/>
                  <a:gd name="T18" fmla="*/ 5 w 60"/>
                  <a:gd name="T19" fmla="*/ 31 h 56"/>
                  <a:gd name="T20" fmla="*/ 7 w 60"/>
                  <a:gd name="T21" fmla="*/ 33 h 56"/>
                  <a:gd name="T22" fmla="*/ 13 w 60"/>
                  <a:gd name="T23" fmla="*/ 41 h 56"/>
                  <a:gd name="T24" fmla="*/ 20 w 60"/>
                  <a:gd name="T25" fmla="*/ 51 h 56"/>
                  <a:gd name="T26" fmla="*/ 55 w 60"/>
                  <a:gd name="T27" fmla="*/ 28 h 56"/>
                  <a:gd name="T28" fmla="*/ 47 w 60"/>
                  <a:gd name="T29" fmla="*/ 16 h 56"/>
                  <a:gd name="T30" fmla="*/ 41 w 60"/>
                  <a:gd name="T31" fmla="*/ 8 h 56"/>
                  <a:gd name="T32" fmla="*/ 39 w 60"/>
                  <a:gd name="T33" fmla="*/ 5 h 56"/>
                  <a:gd name="T34" fmla="*/ 5 w 60"/>
                  <a:gd name="T35" fmla="*/ 3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0" h="56">
                    <a:moveTo>
                      <a:pt x="19" y="56"/>
                    </a:moveTo>
                    <a:cubicBezTo>
                      <a:pt x="10" y="43"/>
                      <a:pt x="10" y="43"/>
                      <a:pt x="10" y="43"/>
                    </a:cubicBezTo>
                    <a:cubicBezTo>
                      <a:pt x="8" y="40"/>
                      <a:pt x="6" y="38"/>
                      <a:pt x="4" y="35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46" y="8"/>
                      <a:pt x="48" y="11"/>
                      <a:pt x="50" y="14"/>
                    </a:cubicBezTo>
                    <a:cubicBezTo>
                      <a:pt x="60" y="29"/>
                      <a:pt x="60" y="29"/>
                      <a:pt x="60" y="29"/>
                    </a:cubicBezTo>
                    <a:lnTo>
                      <a:pt x="19" y="56"/>
                    </a:lnTo>
                    <a:close/>
                    <a:moveTo>
                      <a:pt x="5" y="31"/>
                    </a:moveTo>
                    <a:cubicBezTo>
                      <a:pt x="7" y="33"/>
                      <a:pt x="7" y="33"/>
                      <a:pt x="7" y="33"/>
                    </a:cubicBezTo>
                    <a:cubicBezTo>
                      <a:pt x="9" y="35"/>
                      <a:pt x="11" y="38"/>
                      <a:pt x="13" y="41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55" y="28"/>
                      <a:pt x="55" y="28"/>
                      <a:pt x="55" y="28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45" y="13"/>
                      <a:pt x="43" y="10"/>
                      <a:pt x="41" y="8"/>
                    </a:cubicBezTo>
                    <a:cubicBezTo>
                      <a:pt x="39" y="5"/>
                      <a:pt x="39" y="5"/>
                      <a:pt x="39" y="5"/>
                    </a:cubicBezTo>
                    <a:lnTo>
                      <a:pt x="5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Freeform 32">
                <a:extLst>
                  <a:ext uri="{FF2B5EF4-FFF2-40B4-BE49-F238E27FC236}">
                    <a16:creationId xmlns:a16="http://schemas.microsoft.com/office/drawing/2014/main" id="{40576DBF-FFA4-D04E-8BF9-31E9BB8BF9B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763000" y="1946275"/>
                <a:ext cx="142875" cy="139700"/>
              </a:xfrm>
              <a:custGeom>
                <a:avLst/>
                <a:gdLst>
                  <a:gd name="T0" fmla="*/ 36 w 60"/>
                  <a:gd name="T1" fmla="*/ 59 h 59"/>
                  <a:gd name="T2" fmla="*/ 0 w 60"/>
                  <a:gd name="T3" fmla="*/ 24 h 59"/>
                  <a:gd name="T4" fmla="*/ 6 w 60"/>
                  <a:gd name="T5" fmla="*/ 18 h 59"/>
                  <a:gd name="T6" fmla="*/ 11 w 60"/>
                  <a:gd name="T7" fmla="*/ 13 h 59"/>
                  <a:gd name="T8" fmla="*/ 22 w 60"/>
                  <a:gd name="T9" fmla="*/ 0 h 59"/>
                  <a:gd name="T10" fmla="*/ 60 w 60"/>
                  <a:gd name="T11" fmla="*/ 32 h 59"/>
                  <a:gd name="T12" fmla="*/ 48 w 60"/>
                  <a:gd name="T13" fmla="*/ 45 h 59"/>
                  <a:gd name="T14" fmla="*/ 43 w 60"/>
                  <a:gd name="T15" fmla="*/ 52 h 59"/>
                  <a:gd name="T16" fmla="*/ 36 w 60"/>
                  <a:gd name="T17" fmla="*/ 59 h 59"/>
                  <a:gd name="T18" fmla="*/ 5 w 60"/>
                  <a:gd name="T19" fmla="*/ 24 h 59"/>
                  <a:gd name="T20" fmla="*/ 36 w 60"/>
                  <a:gd name="T21" fmla="*/ 53 h 59"/>
                  <a:gd name="T22" fmla="*/ 40 w 60"/>
                  <a:gd name="T23" fmla="*/ 49 h 59"/>
                  <a:gd name="T24" fmla="*/ 46 w 60"/>
                  <a:gd name="T25" fmla="*/ 43 h 59"/>
                  <a:gd name="T26" fmla="*/ 55 w 60"/>
                  <a:gd name="T27" fmla="*/ 32 h 59"/>
                  <a:gd name="T28" fmla="*/ 22 w 60"/>
                  <a:gd name="T29" fmla="*/ 5 h 59"/>
                  <a:gd name="T30" fmla="*/ 14 w 60"/>
                  <a:gd name="T31" fmla="*/ 15 h 59"/>
                  <a:gd name="T32" fmla="*/ 9 w 60"/>
                  <a:gd name="T33" fmla="*/ 21 h 59"/>
                  <a:gd name="T34" fmla="*/ 5 w 60"/>
                  <a:gd name="T35" fmla="*/ 24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0" h="59">
                    <a:moveTo>
                      <a:pt x="36" y="59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8" y="17"/>
                      <a:pt x="10" y="15"/>
                      <a:pt x="11" y="13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60" y="32"/>
                      <a:pt x="60" y="32"/>
                      <a:pt x="60" y="32"/>
                    </a:cubicBezTo>
                    <a:cubicBezTo>
                      <a:pt x="48" y="45"/>
                      <a:pt x="48" y="45"/>
                      <a:pt x="48" y="45"/>
                    </a:cubicBezTo>
                    <a:cubicBezTo>
                      <a:pt x="46" y="48"/>
                      <a:pt x="44" y="50"/>
                      <a:pt x="43" y="52"/>
                    </a:cubicBezTo>
                    <a:lnTo>
                      <a:pt x="36" y="59"/>
                    </a:lnTo>
                    <a:close/>
                    <a:moveTo>
                      <a:pt x="5" y="24"/>
                    </a:moveTo>
                    <a:cubicBezTo>
                      <a:pt x="36" y="53"/>
                      <a:pt x="36" y="53"/>
                      <a:pt x="36" y="53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2" y="47"/>
                      <a:pt x="44" y="45"/>
                      <a:pt x="46" y="43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2" y="17"/>
                      <a:pt x="10" y="19"/>
                      <a:pt x="9" y="21"/>
                    </a:cubicBezTo>
                    <a:lnTo>
                      <a:pt x="5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Freeform 33">
                <a:extLst>
                  <a:ext uri="{FF2B5EF4-FFF2-40B4-BE49-F238E27FC236}">
                    <a16:creationId xmlns:a16="http://schemas.microsoft.com/office/drawing/2014/main" id="{3F67385D-A7F3-B649-87E7-58FDB758079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72513" y="2038350"/>
                <a:ext cx="138113" cy="142875"/>
              </a:xfrm>
              <a:custGeom>
                <a:avLst/>
                <a:gdLst>
                  <a:gd name="T0" fmla="*/ 47 w 87"/>
                  <a:gd name="T1" fmla="*/ 90 h 90"/>
                  <a:gd name="T2" fmla="*/ 0 w 87"/>
                  <a:gd name="T3" fmla="*/ 32 h 90"/>
                  <a:gd name="T4" fmla="*/ 24 w 87"/>
                  <a:gd name="T5" fmla="*/ 11 h 90"/>
                  <a:gd name="T6" fmla="*/ 36 w 87"/>
                  <a:gd name="T7" fmla="*/ 0 h 90"/>
                  <a:gd name="T8" fmla="*/ 87 w 87"/>
                  <a:gd name="T9" fmla="*/ 54 h 90"/>
                  <a:gd name="T10" fmla="*/ 74 w 87"/>
                  <a:gd name="T11" fmla="*/ 66 h 90"/>
                  <a:gd name="T12" fmla="*/ 47 w 87"/>
                  <a:gd name="T13" fmla="*/ 90 h 90"/>
                  <a:gd name="T14" fmla="*/ 8 w 87"/>
                  <a:gd name="T15" fmla="*/ 33 h 90"/>
                  <a:gd name="T16" fmla="*/ 48 w 87"/>
                  <a:gd name="T17" fmla="*/ 81 h 90"/>
                  <a:gd name="T18" fmla="*/ 80 w 87"/>
                  <a:gd name="T19" fmla="*/ 54 h 90"/>
                  <a:gd name="T20" fmla="*/ 36 w 87"/>
                  <a:gd name="T21" fmla="*/ 8 h 90"/>
                  <a:gd name="T22" fmla="*/ 27 w 87"/>
                  <a:gd name="T23" fmla="*/ 15 h 90"/>
                  <a:gd name="T24" fmla="*/ 8 w 87"/>
                  <a:gd name="T25" fmla="*/ 3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7" h="90">
                    <a:moveTo>
                      <a:pt x="47" y="90"/>
                    </a:moveTo>
                    <a:lnTo>
                      <a:pt x="0" y="32"/>
                    </a:lnTo>
                    <a:lnTo>
                      <a:pt x="24" y="11"/>
                    </a:lnTo>
                    <a:lnTo>
                      <a:pt x="36" y="0"/>
                    </a:lnTo>
                    <a:lnTo>
                      <a:pt x="87" y="54"/>
                    </a:lnTo>
                    <a:lnTo>
                      <a:pt x="74" y="66"/>
                    </a:lnTo>
                    <a:lnTo>
                      <a:pt x="47" y="90"/>
                    </a:lnTo>
                    <a:close/>
                    <a:moveTo>
                      <a:pt x="8" y="33"/>
                    </a:moveTo>
                    <a:lnTo>
                      <a:pt x="48" y="81"/>
                    </a:lnTo>
                    <a:lnTo>
                      <a:pt x="80" y="54"/>
                    </a:lnTo>
                    <a:lnTo>
                      <a:pt x="36" y="8"/>
                    </a:lnTo>
                    <a:lnTo>
                      <a:pt x="27" y="15"/>
                    </a:lnTo>
                    <a:lnTo>
                      <a:pt x="8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63189065-B7D7-184B-9D93-02A9AD03523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570913" y="2119313"/>
                <a:ext cx="133350" cy="142875"/>
              </a:xfrm>
              <a:custGeom>
                <a:avLst/>
                <a:gdLst>
                  <a:gd name="T0" fmla="*/ 26 w 56"/>
                  <a:gd name="T1" fmla="*/ 60 h 60"/>
                  <a:gd name="T2" fmla="*/ 0 w 56"/>
                  <a:gd name="T3" fmla="*/ 18 h 60"/>
                  <a:gd name="T4" fmla="*/ 5 w 56"/>
                  <a:gd name="T5" fmla="*/ 15 h 60"/>
                  <a:gd name="T6" fmla="*/ 11 w 56"/>
                  <a:gd name="T7" fmla="*/ 10 h 60"/>
                  <a:gd name="T8" fmla="*/ 27 w 56"/>
                  <a:gd name="T9" fmla="*/ 0 h 60"/>
                  <a:gd name="T10" fmla="*/ 56 w 56"/>
                  <a:gd name="T11" fmla="*/ 40 h 60"/>
                  <a:gd name="T12" fmla="*/ 39 w 56"/>
                  <a:gd name="T13" fmla="*/ 51 h 60"/>
                  <a:gd name="T14" fmla="*/ 32 w 56"/>
                  <a:gd name="T15" fmla="*/ 56 h 60"/>
                  <a:gd name="T16" fmla="*/ 26 w 56"/>
                  <a:gd name="T17" fmla="*/ 60 h 60"/>
                  <a:gd name="T18" fmla="*/ 5 w 56"/>
                  <a:gd name="T19" fmla="*/ 19 h 60"/>
                  <a:gd name="T20" fmla="*/ 28 w 56"/>
                  <a:gd name="T21" fmla="*/ 55 h 60"/>
                  <a:gd name="T22" fmla="*/ 30 w 56"/>
                  <a:gd name="T23" fmla="*/ 53 h 60"/>
                  <a:gd name="T24" fmla="*/ 37 w 56"/>
                  <a:gd name="T25" fmla="*/ 48 h 60"/>
                  <a:gd name="T26" fmla="*/ 51 w 56"/>
                  <a:gd name="T27" fmla="*/ 39 h 60"/>
                  <a:gd name="T28" fmla="*/ 26 w 56"/>
                  <a:gd name="T29" fmla="*/ 5 h 60"/>
                  <a:gd name="T30" fmla="*/ 14 w 56"/>
                  <a:gd name="T31" fmla="*/ 13 h 60"/>
                  <a:gd name="T32" fmla="*/ 7 w 56"/>
                  <a:gd name="T33" fmla="*/ 18 h 60"/>
                  <a:gd name="T34" fmla="*/ 5 w 56"/>
                  <a:gd name="T35" fmla="*/ 19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6" h="60">
                    <a:moveTo>
                      <a:pt x="26" y="6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7" y="14"/>
                      <a:pt x="9" y="12"/>
                      <a:pt x="11" y="1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56" y="40"/>
                      <a:pt x="56" y="40"/>
                      <a:pt x="56" y="40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7" y="53"/>
                      <a:pt x="34" y="55"/>
                      <a:pt x="32" y="56"/>
                    </a:cubicBezTo>
                    <a:lnTo>
                      <a:pt x="26" y="60"/>
                    </a:lnTo>
                    <a:close/>
                    <a:moveTo>
                      <a:pt x="5" y="19"/>
                    </a:moveTo>
                    <a:cubicBezTo>
                      <a:pt x="28" y="55"/>
                      <a:pt x="28" y="55"/>
                      <a:pt x="28" y="55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2" y="52"/>
                      <a:pt x="35" y="50"/>
                      <a:pt x="37" y="48"/>
                    </a:cubicBezTo>
                    <a:cubicBezTo>
                      <a:pt x="51" y="39"/>
                      <a:pt x="51" y="39"/>
                      <a:pt x="51" y="39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1" y="15"/>
                      <a:pt x="9" y="17"/>
                      <a:pt x="7" y="18"/>
                    </a:cubicBezTo>
                    <a:lnTo>
                      <a:pt x="5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Freeform 35">
                <a:extLst>
                  <a:ext uri="{FF2B5EF4-FFF2-40B4-BE49-F238E27FC236}">
                    <a16:creationId xmlns:a16="http://schemas.microsoft.com/office/drawing/2014/main" id="{F4547732-7E5A-234F-B855-712A4E5BCA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802563" y="2185988"/>
                <a:ext cx="755650" cy="195263"/>
              </a:xfrm>
              <a:custGeom>
                <a:avLst/>
                <a:gdLst>
                  <a:gd name="T0" fmla="*/ 52 w 318"/>
                  <a:gd name="T1" fmla="*/ 80 h 82"/>
                  <a:gd name="T2" fmla="*/ 10 w 318"/>
                  <a:gd name="T3" fmla="*/ 73 h 82"/>
                  <a:gd name="T4" fmla="*/ 6 w 318"/>
                  <a:gd name="T5" fmla="*/ 45 h 82"/>
                  <a:gd name="T6" fmla="*/ 35 w 318"/>
                  <a:gd name="T7" fmla="*/ 51 h 82"/>
                  <a:gd name="T8" fmla="*/ 160 w 318"/>
                  <a:gd name="T9" fmla="*/ 50 h 82"/>
                  <a:gd name="T10" fmla="*/ 188 w 318"/>
                  <a:gd name="T11" fmla="*/ 45 h 82"/>
                  <a:gd name="T12" fmla="*/ 215 w 318"/>
                  <a:gd name="T13" fmla="*/ 38 h 82"/>
                  <a:gd name="T14" fmla="*/ 227 w 318"/>
                  <a:gd name="T15" fmla="*/ 34 h 82"/>
                  <a:gd name="T16" fmla="*/ 239 w 318"/>
                  <a:gd name="T17" fmla="*/ 31 h 82"/>
                  <a:gd name="T18" fmla="*/ 261 w 318"/>
                  <a:gd name="T19" fmla="*/ 22 h 82"/>
                  <a:gd name="T20" fmla="*/ 279 w 318"/>
                  <a:gd name="T21" fmla="*/ 14 h 82"/>
                  <a:gd name="T22" fmla="*/ 298 w 318"/>
                  <a:gd name="T23" fmla="*/ 4 h 82"/>
                  <a:gd name="T24" fmla="*/ 305 w 318"/>
                  <a:gd name="T25" fmla="*/ 0 h 82"/>
                  <a:gd name="T26" fmla="*/ 314 w 318"/>
                  <a:gd name="T27" fmla="*/ 26 h 82"/>
                  <a:gd name="T28" fmla="*/ 304 w 318"/>
                  <a:gd name="T29" fmla="*/ 31 h 82"/>
                  <a:gd name="T30" fmla="*/ 279 w 318"/>
                  <a:gd name="T31" fmla="*/ 43 h 82"/>
                  <a:gd name="T32" fmla="*/ 260 w 318"/>
                  <a:gd name="T33" fmla="*/ 51 h 82"/>
                  <a:gd name="T34" fmla="*/ 240 w 318"/>
                  <a:gd name="T35" fmla="*/ 58 h 82"/>
                  <a:gd name="T36" fmla="*/ 231 w 318"/>
                  <a:gd name="T37" fmla="*/ 61 h 82"/>
                  <a:gd name="T38" fmla="*/ 216 w 318"/>
                  <a:gd name="T39" fmla="*/ 66 h 82"/>
                  <a:gd name="T40" fmla="*/ 170 w 318"/>
                  <a:gd name="T41" fmla="*/ 76 h 82"/>
                  <a:gd name="T42" fmla="*/ 95 w 318"/>
                  <a:gd name="T43" fmla="*/ 82 h 82"/>
                  <a:gd name="T44" fmla="*/ 11 w 318"/>
                  <a:gd name="T45" fmla="*/ 70 h 82"/>
                  <a:gd name="T46" fmla="*/ 53 w 318"/>
                  <a:gd name="T47" fmla="*/ 76 h 82"/>
                  <a:gd name="T48" fmla="*/ 169 w 318"/>
                  <a:gd name="T49" fmla="*/ 72 h 82"/>
                  <a:gd name="T50" fmla="*/ 215 w 318"/>
                  <a:gd name="T51" fmla="*/ 62 h 82"/>
                  <a:gd name="T52" fmla="*/ 230 w 318"/>
                  <a:gd name="T53" fmla="*/ 58 h 82"/>
                  <a:gd name="T54" fmla="*/ 239 w 318"/>
                  <a:gd name="T55" fmla="*/ 55 h 82"/>
                  <a:gd name="T56" fmla="*/ 259 w 318"/>
                  <a:gd name="T57" fmla="*/ 48 h 82"/>
                  <a:gd name="T58" fmla="*/ 277 w 318"/>
                  <a:gd name="T59" fmla="*/ 40 h 82"/>
                  <a:gd name="T60" fmla="*/ 303 w 318"/>
                  <a:gd name="T61" fmla="*/ 28 h 82"/>
                  <a:gd name="T62" fmla="*/ 312 w 318"/>
                  <a:gd name="T63" fmla="*/ 23 h 82"/>
                  <a:gd name="T64" fmla="*/ 304 w 318"/>
                  <a:gd name="T65" fmla="*/ 5 h 82"/>
                  <a:gd name="T66" fmla="*/ 300 w 318"/>
                  <a:gd name="T67" fmla="*/ 7 h 82"/>
                  <a:gd name="T68" fmla="*/ 280 w 318"/>
                  <a:gd name="T69" fmla="*/ 17 h 82"/>
                  <a:gd name="T70" fmla="*/ 262 w 318"/>
                  <a:gd name="T71" fmla="*/ 25 h 82"/>
                  <a:gd name="T72" fmla="*/ 241 w 318"/>
                  <a:gd name="T73" fmla="*/ 34 h 82"/>
                  <a:gd name="T74" fmla="*/ 228 w 318"/>
                  <a:gd name="T75" fmla="*/ 38 h 82"/>
                  <a:gd name="T76" fmla="*/ 216 w 318"/>
                  <a:gd name="T77" fmla="*/ 42 h 82"/>
                  <a:gd name="T78" fmla="*/ 189 w 318"/>
                  <a:gd name="T79" fmla="*/ 49 h 82"/>
                  <a:gd name="T80" fmla="*/ 160 w 318"/>
                  <a:gd name="T81" fmla="*/ 54 h 82"/>
                  <a:gd name="T82" fmla="*/ 35 w 318"/>
                  <a:gd name="T83" fmla="*/ 54 h 82"/>
                  <a:gd name="T84" fmla="*/ 5 w 318"/>
                  <a:gd name="T85" fmla="*/ 69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18" h="82">
                    <a:moveTo>
                      <a:pt x="95" y="82"/>
                    </a:moveTo>
                    <a:cubicBezTo>
                      <a:pt x="80" y="82"/>
                      <a:pt x="66" y="81"/>
                      <a:pt x="52" y="80"/>
                    </a:cubicBezTo>
                    <a:cubicBezTo>
                      <a:pt x="30" y="77"/>
                      <a:pt x="30" y="77"/>
                      <a:pt x="30" y="77"/>
                    </a:cubicBezTo>
                    <a:cubicBezTo>
                      <a:pt x="10" y="73"/>
                      <a:pt x="10" y="73"/>
                      <a:pt x="10" y="73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55" y="53"/>
                      <a:pt x="55" y="53"/>
                      <a:pt x="55" y="53"/>
                    </a:cubicBezTo>
                    <a:cubicBezTo>
                      <a:pt x="88" y="56"/>
                      <a:pt x="126" y="55"/>
                      <a:pt x="160" y="50"/>
                    </a:cubicBezTo>
                    <a:cubicBezTo>
                      <a:pt x="162" y="50"/>
                      <a:pt x="164" y="50"/>
                      <a:pt x="166" y="49"/>
                    </a:cubicBezTo>
                    <a:cubicBezTo>
                      <a:pt x="173" y="48"/>
                      <a:pt x="181" y="47"/>
                      <a:pt x="188" y="45"/>
                    </a:cubicBezTo>
                    <a:cubicBezTo>
                      <a:pt x="195" y="44"/>
                      <a:pt x="202" y="42"/>
                      <a:pt x="209" y="40"/>
                    </a:cubicBezTo>
                    <a:cubicBezTo>
                      <a:pt x="211" y="39"/>
                      <a:pt x="213" y="39"/>
                      <a:pt x="215" y="38"/>
                    </a:cubicBezTo>
                    <a:cubicBezTo>
                      <a:pt x="217" y="38"/>
                      <a:pt x="220" y="37"/>
                      <a:pt x="223" y="36"/>
                    </a:cubicBezTo>
                    <a:cubicBezTo>
                      <a:pt x="224" y="35"/>
                      <a:pt x="226" y="35"/>
                      <a:pt x="227" y="34"/>
                    </a:cubicBezTo>
                    <a:cubicBezTo>
                      <a:pt x="229" y="34"/>
                      <a:pt x="230" y="33"/>
                      <a:pt x="232" y="33"/>
                    </a:cubicBezTo>
                    <a:cubicBezTo>
                      <a:pt x="234" y="32"/>
                      <a:pt x="237" y="31"/>
                      <a:pt x="239" y="31"/>
                    </a:cubicBezTo>
                    <a:cubicBezTo>
                      <a:pt x="251" y="26"/>
                      <a:pt x="251" y="26"/>
                      <a:pt x="251" y="26"/>
                    </a:cubicBezTo>
                    <a:cubicBezTo>
                      <a:pt x="254" y="25"/>
                      <a:pt x="258" y="24"/>
                      <a:pt x="261" y="22"/>
                    </a:cubicBezTo>
                    <a:cubicBezTo>
                      <a:pt x="263" y="21"/>
                      <a:pt x="266" y="20"/>
                      <a:pt x="268" y="19"/>
                    </a:cubicBezTo>
                    <a:cubicBezTo>
                      <a:pt x="272" y="17"/>
                      <a:pt x="276" y="16"/>
                      <a:pt x="279" y="14"/>
                    </a:cubicBezTo>
                    <a:cubicBezTo>
                      <a:pt x="292" y="7"/>
                      <a:pt x="292" y="7"/>
                      <a:pt x="292" y="7"/>
                    </a:cubicBezTo>
                    <a:cubicBezTo>
                      <a:pt x="295" y="6"/>
                      <a:pt x="297" y="5"/>
                      <a:pt x="298" y="4"/>
                    </a:cubicBezTo>
                    <a:cubicBezTo>
                      <a:pt x="299" y="4"/>
                      <a:pt x="300" y="3"/>
                      <a:pt x="301" y="3"/>
                    </a:cubicBezTo>
                    <a:cubicBezTo>
                      <a:pt x="305" y="0"/>
                      <a:pt x="305" y="0"/>
                      <a:pt x="305" y="0"/>
                    </a:cubicBezTo>
                    <a:cubicBezTo>
                      <a:pt x="318" y="24"/>
                      <a:pt x="318" y="24"/>
                      <a:pt x="318" y="24"/>
                    </a:cubicBezTo>
                    <a:cubicBezTo>
                      <a:pt x="314" y="26"/>
                      <a:pt x="314" y="26"/>
                      <a:pt x="314" y="26"/>
                    </a:cubicBezTo>
                    <a:cubicBezTo>
                      <a:pt x="313" y="27"/>
                      <a:pt x="312" y="27"/>
                      <a:pt x="311" y="28"/>
                    </a:cubicBezTo>
                    <a:cubicBezTo>
                      <a:pt x="309" y="29"/>
                      <a:pt x="307" y="30"/>
                      <a:pt x="304" y="31"/>
                    </a:cubicBezTo>
                    <a:cubicBezTo>
                      <a:pt x="290" y="38"/>
                      <a:pt x="290" y="38"/>
                      <a:pt x="290" y="38"/>
                    </a:cubicBezTo>
                    <a:cubicBezTo>
                      <a:pt x="287" y="40"/>
                      <a:pt x="283" y="42"/>
                      <a:pt x="279" y="43"/>
                    </a:cubicBezTo>
                    <a:cubicBezTo>
                      <a:pt x="276" y="44"/>
                      <a:pt x="274" y="45"/>
                      <a:pt x="271" y="47"/>
                    </a:cubicBezTo>
                    <a:cubicBezTo>
                      <a:pt x="268" y="48"/>
                      <a:pt x="264" y="50"/>
                      <a:pt x="260" y="51"/>
                    </a:cubicBezTo>
                    <a:cubicBezTo>
                      <a:pt x="248" y="56"/>
                      <a:pt x="248" y="56"/>
                      <a:pt x="248" y="56"/>
                    </a:cubicBezTo>
                    <a:cubicBezTo>
                      <a:pt x="246" y="57"/>
                      <a:pt x="243" y="57"/>
                      <a:pt x="240" y="58"/>
                    </a:cubicBezTo>
                    <a:cubicBezTo>
                      <a:pt x="239" y="59"/>
                      <a:pt x="237" y="59"/>
                      <a:pt x="235" y="60"/>
                    </a:cubicBezTo>
                    <a:cubicBezTo>
                      <a:pt x="234" y="60"/>
                      <a:pt x="232" y="61"/>
                      <a:pt x="231" y="61"/>
                    </a:cubicBezTo>
                    <a:cubicBezTo>
                      <a:pt x="228" y="62"/>
                      <a:pt x="225" y="63"/>
                      <a:pt x="222" y="64"/>
                    </a:cubicBezTo>
                    <a:cubicBezTo>
                      <a:pt x="216" y="66"/>
                      <a:pt x="216" y="66"/>
                      <a:pt x="216" y="66"/>
                    </a:cubicBezTo>
                    <a:cubicBezTo>
                      <a:pt x="209" y="68"/>
                      <a:pt x="201" y="70"/>
                      <a:pt x="194" y="71"/>
                    </a:cubicBezTo>
                    <a:cubicBezTo>
                      <a:pt x="186" y="73"/>
                      <a:pt x="178" y="74"/>
                      <a:pt x="170" y="76"/>
                    </a:cubicBezTo>
                    <a:cubicBezTo>
                      <a:pt x="164" y="77"/>
                      <a:pt x="164" y="77"/>
                      <a:pt x="164" y="77"/>
                    </a:cubicBezTo>
                    <a:cubicBezTo>
                      <a:pt x="142" y="80"/>
                      <a:pt x="118" y="82"/>
                      <a:pt x="95" y="82"/>
                    </a:cubicBezTo>
                    <a:close/>
                    <a:moveTo>
                      <a:pt x="5" y="69"/>
                    </a:moveTo>
                    <a:cubicBezTo>
                      <a:pt x="11" y="70"/>
                      <a:pt x="11" y="70"/>
                      <a:pt x="11" y="70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53" y="76"/>
                      <a:pt x="53" y="76"/>
                      <a:pt x="53" y="76"/>
                    </a:cubicBezTo>
                    <a:cubicBezTo>
                      <a:pt x="87" y="79"/>
                      <a:pt x="128" y="78"/>
                      <a:pt x="163" y="73"/>
                    </a:cubicBezTo>
                    <a:cubicBezTo>
                      <a:pt x="169" y="72"/>
                      <a:pt x="169" y="72"/>
                      <a:pt x="169" y="72"/>
                    </a:cubicBezTo>
                    <a:cubicBezTo>
                      <a:pt x="177" y="71"/>
                      <a:pt x="185" y="69"/>
                      <a:pt x="193" y="68"/>
                    </a:cubicBezTo>
                    <a:cubicBezTo>
                      <a:pt x="200" y="66"/>
                      <a:pt x="208" y="64"/>
                      <a:pt x="215" y="62"/>
                    </a:cubicBezTo>
                    <a:cubicBezTo>
                      <a:pt x="221" y="60"/>
                      <a:pt x="221" y="60"/>
                      <a:pt x="221" y="60"/>
                    </a:cubicBezTo>
                    <a:cubicBezTo>
                      <a:pt x="224" y="60"/>
                      <a:pt x="227" y="59"/>
                      <a:pt x="230" y="58"/>
                    </a:cubicBezTo>
                    <a:cubicBezTo>
                      <a:pt x="231" y="57"/>
                      <a:pt x="233" y="57"/>
                      <a:pt x="234" y="56"/>
                    </a:cubicBezTo>
                    <a:cubicBezTo>
                      <a:pt x="236" y="56"/>
                      <a:pt x="238" y="55"/>
                      <a:pt x="239" y="55"/>
                    </a:cubicBezTo>
                    <a:cubicBezTo>
                      <a:pt x="242" y="54"/>
                      <a:pt x="244" y="53"/>
                      <a:pt x="247" y="52"/>
                    </a:cubicBezTo>
                    <a:cubicBezTo>
                      <a:pt x="259" y="48"/>
                      <a:pt x="259" y="48"/>
                      <a:pt x="259" y="48"/>
                    </a:cubicBezTo>
                    <a:cubicBezTo>
                      <a:pt x="262" y="46"/>
                      <a:pt x="266" y="45"/>
                      <a:pt x="270" y="43"/>
                    </a:cubicBezTo>
                    <a:cubicBezTo>
                      <a:pt x="272" y="42"/>
                      <a:pt x="275" y="41"/>
                      <a:pt x="277" y="40"/>
                    </a:cubicBezTo>
                    <a:cubicBezTo>
                      <a:pt x="281" y="38"/>
                      <a:pt x="285" y="37"/>
                      <a:pt x="289" y="35"/>
                    </a:cubicBezTo>
                    <a:cubicBezTo>
                      <a:pt x="303" y="28"/>
                      <a:pt x="303" y="28"/>
                      <a:pt x="303" y="28"/>
                    </a:cubicBezTo>
                    <a:cubicBezTo>
                      <a:pt x="305" y="27"/>
                      <a:pt x="308" y="25"/>
                      <a:pt x="309" y="24"/>
                    </a:cubicBezTo>
                    <a:cubicBezTo>
                      <a:pt x="310" y="24"/>
                      <a:pt x="311" y="23"/>
                      <a:pt x="312" y="23"/>
                    </a:cubicBezTo>
                    <a:cubicBezTo>
                      <a:pt x="313" y="22"/>
                      <a:pt x="313" y="22"/>
                      <a:pt x="313" y="22"/>
                    </a:cubicBezTo>
                    <a:cubicBezTo>
                      <a:pt x="304" y="5"/>
                      <a:pt x="304" y="5"/>
                      <a:pt x="304" y="5"/>
                    </a:cubicBezTo>
                    <a:cubicBezTo>
                      <a:pt x="303" y="6"/>
                      <a:pt x="303" y="6"/>
                      <a:pt x="303" y="6"/>
                    </a:cubicBezTo>
                    <a:cubicBezTo>
                      <a:pt x="302" y="6"/>
                      <a:pt x="301" y="7"/>
                      <a:pt x="300" y="7"/>
                    </a:cubicBezTo>
                    <a:cubicBezTo>
                      <a:pt x="299" y="8"/>
                      <a:pt x="296" y="10"/>
                      <a:pt x="294" y="11"/>
                    </a:cubicBezTo>
                    <a:cubicBezTo>
                      <a:pt x="280" y="17"/>
                      <a:pt x="280" y="17"/>
                      <a:pt x="280" y="17"/>
                    </a:cubicBezTo>
                    <a:cubicBezTo>
                      <a:pt x="277" y="19"/>
                      <a:pt x="273" y="21"/>
                      <a:pt x="270" y="22"/>
                    </a:cubicBezTo>
                    <a:cubicBezTo>
                      <a:pt x="267" y="23"/>
                      <a:pt x="265" y="24"/>
                      <a:pt x="262" y="25"/>
                    </a:cubicBezTo>
                    <a:cubicBezTo>
                      <a:pt x="259" y="27"/>
                      <a:pt x="255" y="28"/>
                      <a:pt x="252" y="30"/>
                    </a:cubicBezTo>
                    <a:cubicBezTo>
                      <a:pt x="241" y="34"/>
                      <a:pt x="241" y="34"/>
                      <a:pt x="241" y="34"/>
                    </a:cubicBezTo>
                    <a:cubicBezTo>
                      <a:pt x="238" y="35"/>
                      <a:pt x="235" y="36"/>
                      <a:pt x="233" y="36"/>
                    </a:cubicBezTo>
                    <a:cubicBezTo>
                      <a:pt x="231" y="37"/>
                      <a:pt x="230" y="37"/>
                      <a:pt x="228" y="38"/>
                    </a:cubicBezTo>
                    <a:cubicBezTo>
                      <a:pt x="227" y="38"/>
                      <a:pt x="225" y="39"/>
                      <a:pt x="224" y="39"/>
                    </a:cubicBezTo>
                    <a:cubicBezTo>
                      <a:pt x="221" y="40"/>
                      <a:pt x="218" y="41"/>
                      <a:pt x="216" y="42"/>
                    </a:cubicBezTo>
                    <a:cubicBezTo>
                      <a:pt x="214" y="42"/>
                      <a:pt x="212" y="43"/>
                      <a:pt x="210" y="43"/>
                    </a:cubicBezTo>
                    <a:cubicBezTo>
                      <a:pt x="203" y="45"/>
                      <a:pt x="196" y="47"/>
                      <a:pt x="189" y="49"/>
                    </a:cubicBezTo>
                    <a:cubicBezTo>
                      <a:pt x="181" y="50"/>
                      <a:pt x="174" y="52"/>
                      <a:pt x="167" y="53"/>
                    </a:cubicBezTo>
                    <a:cubicBezTo>
                      <a:pt x="165" y="53"/>
                      <a:pt x="162" y="54"/>
                      <a:pt x="160" y="54"/>
                    </a:cubicBezTo>
                    <a:cubicBezTo>
                      <a:pt x="126" y="59"/>
                      <a:pt x="88" y="60"/>
                      <a:pt x="54" y="57"/>
                    </a:cubicBezTo>
                    <a:cubicBezTo>
                      <a:pt x="35" y="54"/>
                      <a:pt x="35" y="54"/>
                      <a:pt x="35" y="54"/>
                    </a:cubicBezTo>
                    <a:cubicBezTo>
                      <a:pt x="9" y="50"/>
                      <a:pt x="9" y="50"/>
                      <a:pt x="9" y="50"/>
                    </a:cubicBezTo>
                    <a:lnTo>
                      <a:pt x="5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36">
                <a:extLst>
                  <a:ext uri="{FF2B5EF4-FFF2-40B4-BE49-F238E27FC236}">
                    <a16:creationId xmlns:a16="http://schemas.microsoft.com/office/drawing/2014/main" id="{1AF8C58D-FA33-FB46-8598-6DE1CA7B697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991600" y="1031875"/>
                <a:ext cx="428625" cy="722313"/>
              </a:xfrm>
              <a:custGeom>
                <a:avLst/>
                <a:gdLst>
                  <a:gd name="T0" fmla="*/ 148 w 180"/>
                  <a:gd name="T1" fmla="*/ 304 h 304"/>
                  <a:gd name="T2" fmla="*/ 0 w 180"/>
                  <a:gd name="T3" fmla="*/ 254 h 304"/>
                  <a:gd name="T4" fmla="*/ 3 w 180"/>
                  <a:gd name="T5" fmla="*/ 243 h 304"/>
                  <a:gd name="T6" fmla="*/ 8 w 180"/>
                  <a:gd name="T7" fmla="*/ 227 h 304"/>
                  <a:gd name="T8" fmla="*/ 10 w 180"/>
                  <a:gd name="T9" fmla="*/ 218 h 304"/>
                  <a:gd name="T10" fmla="*/ 22 w 180"/>
                  <a:gd name="T11" fmla="*/ 143 h 304"/>
                  <a:gd name="T12" fmla="*/ 20 w 180"/>
                  <a:gd name="T13" fmla="*/ 66 h 304"/>
                  <a:gd name="T14" fmla="*/ 19 w 180"/>
                  <a:gd name="T15" fmla="*/ 60 h 304"/>
                  <a:gd name="T16" fmla="*/ 18 w 180"/>
                  <a:gd name="T17" fmla="*/ 52 h 304"/>
                  <a:gd name="T18" fmla="*/ 15 w 180"/>
                  <a:gd name="T19" fmla="*/ 34 h 304"/>
                  <a:gd name="T20" fmla="*/ 15 w 180"/>
                  <a:gd name="T21" fmla="*/ 32 h 304"/>
                  <a:gd name="T22" fmla="*/ 14 w 180"/>
                  <a:gd name="T23" fmla="*/ 30 h 304"/>
                  <a:gd name="T24" fmla="*/ 16 w 180"/>
                  <a:gd name="T25" fmla="*/ 30 h 304"/>
                  <a:gd name="T26" fmla="*/ 168 w 180"/>
                  <a:gd name="T27" fmla="*/ 0 h 304"/>
                  <a:gd name="T28" fmla="*/ 169 w 180"/>
                  <a:gd name="T29" fmla="*/ 2 h 304"/>
                  <a:gd name="T30" fmla="*/ 169 w 180"/>
                  <a:gd name="T31" fmla="*/ 5 h 304"/>
                  <a:gd name="T32" fmla="*/ 173 w 180"/>
                  <a:gd name="T33" fmla="*/ 30 h 304"/>
                  <a:gd name="T34" fmla="*/ 175 w 180"/>
                  <a:gd name="T35" fmla="*/ 42 h 304"/>
                  <a:gd name="T36" fmla="*/ 176 w 180"/>
                  <a:gd name="T37" fmla="*/ 49 h 304"/>
                  <a:gd name="T38" fmla="*/ 178 w 180"/>
                  <a:gd name="T39" fmla="*/ 153 h 304"/>
                  <a:gd name="T40" fmla="*/ 162 w 180"/>
                  <a:gd name="T41" fmla="*/ 257 h 304"/>
                  <a:gd name="T42" fmla="*/ 160 w 180"/>
                  <a:gd name="T43" fmla="*/ 263 h 304"/>
                  <a:gd name="T44" fmla="*/ 153 w 180"/>
                  <a:gd name="T45" fmla="*/ 290 h 304"/>
                  <a:gd name="T46" fmla="*/ 148 w 180"/>
                  <a:gd name="T47" fmla="*/ 304 h 304"/>
                  <a:gd name="T48" fmla="*/ 4 w 180"/>
                  <a:gd name="T49" fmla="*/ 251 h 304"/>
                  <a:gd name="T50" fmla="*/ 146 w 180"/>
                  <a:gd name="T51" fmla="*/ 299 h 304"/>
                  <a:gd name="T52" fmla="*/ 149 w 180"/>
                  <a:gd name="T53" fmla="*/ 289 h 304"/>
                  <a:gd name="T54" fmla="*/ 157 w 180"/>
                  <a:gd name="T55" fmla="*/ 262 h 304"/>
                  <a:gd name="T56" fmla="*/ 158 w 180"/>
                  <a:gd name="T57" fmla="*/ 256 h 304"/>
                  <a:gd name="T58" fmla="*/ 174 w 180"/>
                  <a:gd name="T59" fmla="*/ 153 h 304"/>
                  <a:gd name="T60" fmla="*/ 172 w 180"/>
                  <a:gd name="T61" fmla="*/ 49 h 304"/>
                  <a:gd name="T62" fmla="*/ 171 w 180"/>
                  <a:gd name="T63" fmla="*/ 43 h 304"/>
                  <a:gd name="T64" fmla="*/ 170 w 180"/>
                  <a:gd name="T65" fmla="*/ 30 h 304"/>
                  <a:gd name="T66" fmla="*/ 166 w 180"/>
                  <a:gd name="T67" fmla="*/ 6 h 304"/>
                  <a:gd name="T68" fmla="*/ 165 w 180"/>
                  <a:gd name="T69" fmla="*/ 4 h 304"/>
                  <a:gd name="T70" fmla="*/ 19 w 180"/>
                  <a:gd name="T71" fmla="*/ 33 h 304"/>
                  <a:gd name="T72" fmla="*/ 19 w 180"/>
                  <a:gd name="T73" fmla="*/ 34 h 304"/>
                  <a:gd name="T74" fmla="*/ 22 w 180"/>
                  <a:gd name="T75" fmla="*/ 52 h 304"/>
                  <a:gd name="T76" fmla="*/ 23 w 180"/>
                  <a:gd name="T77" fmla="*/ 60 h 304"/>
                  <a:gd name="T78" fmla="*/ 24 w 180"/>
                  <a:gd name="T79" fmla="*/ 66 h 304"/>
                  <a:gd name="T80" fmla="*/ 25 w 180"/>
                  <a:gd name="T81" fmla="*/ 143 h 304"/>
                  <a:gd name="T82" fmla="*/ 13 w 180"/>
                  <a:gd name="T83" fmla="*/ 219 h 304"/>
                  <a:gd name="T84" fmla="*/ 11 w 180"/>
                  <a:gd name="T85" fmla="*/ 228 h 304"/>
                  <a:gd name="T86" fmla="*/ 6 w 180"/>
                  <a:gd name="T87" fmla="*/ 244 h 304"/>
                  <a:gd name="T88" fmla="*/ 4 w 180"/>
                  <a:gd name="T89" fmla="*/ 251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80" h="304">
                    <a:moveTo>
                      <a:pt x="148" y="304"/>
                    </a:moveTo>
                    <a:cubicBezTo>
                      <a:pt x="0" y="254"/>
                      <a:pt x="0" y="254"/>
                      <a:pt x="0" y="254"/>
                    </a:cubicBezTo>
                    <a:cubicBezTo>
                      <a:pt x="3" y="243"/>
                      <a:pt x="3" y="243"/>
                      <a:pt x="3" y="243"/>
                    </a:cubicBezTo>
                    <a:cubicBezTo>
                      <a:pt x="5" y="239"/>
                      <a:pt x="6" y="233"/>
                      <a:pt x="8" y="227"/>
                    </a:cubicBezTo>
                    <a:cubicBezTo>
                      <a:pt x="8" y="224"/>
                      <a:pt x="9" y="221"/>
                      <a:pt x="10" y="218"/>
                    </a:cubicBezTo>
                    <a:cubicBezTo>
                      <a:pt x="13" y="204"/>
                      <a:pt x="20" y="176"/>
                      <a:pt x="22" y="143"/>
                    </a:cubicBezTo>
                    <a:cubicBezTo>
                      <a:pt x="23" y="119"/>
                      <a:pt x="23" y="91"/>
                      <a:pt x="20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9" y="57"/>
                      <a:pt x="19" y="55"/>
                      <a:pt x="18" y="52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5" y="33"/>
                      <a:pt x="15" y="32"/>
                      <a:pt x="15" y="32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68" y="0"/>
                      <a:pt x="168" y="0"/>
                      <a:pt x="168" y="0"/>
                    </a:cubicBezTo>
                    <a:cubicBezTo>
                      <a:pt x="169" y="2"/>
                      <a:pt x="169" y="2"/>
                      <a:pt x="169" y="2"/>
                    </a:cubicBezTo>
                    <a:cubicBezTo>
                      <a:pt x="169" y="2"/>
                      <a:pt x="169" y="3"/>
                      <a:pt x="169" y="5"/>
                    </a:cubicBezTo>
                    <a:cubicBezTo>
                      <a:pt x="173" y="30"/>
                      <a:pt x="173" y="30"/>
                      <a:pt x="173" y="30"/>
                    </a:cubicBezTo>
                    <a:cubicBezTo>
                      <a:pt x="174" y="34"/>
                      <a:pt x="174" y="38"/>
                      <a:pt x="175" y="42"/>
                    </a:cubicBezTo>
                    <a:cubicBezTo>
                      <a:pt x="176" y="49"/>
                      <a:pt x="176" y="49"/>
                      <a:pt x="176" y="49"/>
                    </a:cubicBezTo>
                    <a:cubicBezTo>
                      <a:pt x="180" y="82"/>
                      <a:pt x="180" y="120"/>
                      <a:pt x="178" y="153"/>
                    </a:cubicBezTo>
                    <a:cubicBezTo>
                      <a:pt x="176" y="186"/>
                      <a:pt x="170" y="224"/>
                      <a:pt x="162" y="257"/>
                    </a:cubicBezTo>
                    <a:cubicBezTo>
                      <a:pt x="160" y="263"/>
                      <a:pt x="160" y="263"/>
                      <a:pt x="160" y="263"/>
                    </a:cubicBezTo>
                    <a:cubicBezTo>
                      <a:pt x="157" y="274"/>
                      <a:pt x="155" y="283"/>
                      <a:pt x="153" y="290"/>
                    </a:cubicBezTo>
                    <a:lnTo>
                      <a:pt x="148" y="304"/>
                    </a:lnTo>
                    <a:close/>
                    <a:moveTo>
                      <a:pt x="4" y="251"/>
                    </a:moveTo>
                    <a:cubicBezTo>
                      <a:pt x="146" y="299"/>
                      <a:pt x="146" y="299"/>
                      <a:pt x="146" y="299"/>
                    </a:cubicBezTo>
                    <a:cubicBezTo>
                      <a:pt x="149" y="289"/>
                      <a:pt x="149" y="289"/>
                      <a:pt x="149" y="289"/>
                    </a:cubicBezTo>
                    <a:cubicBezTo>
                      <a:pt x="151" y="282"/>
                      <a:pt x="154" y="273"/>
                      <a:pt x="157" y="262"/>
                    </a:cubicBezTo>
                    <a:cubicBezTo>
                      <a:pt x="158" y="256"/>
                      <a:pt x="158" y="256"/>
                      <a:pt x="158" y="256"/>
                    </a:cubicBezTo>
                    <a:cubicBezTo>
                      <a:pt x="167" y="223"/>
                      <a:pt x="172" y="186"/>
                      <a:pt x="174" y="153"/>
                    </a:cubicBezTo>
                    <a:cubicBezTo>
                      <a:pt x="177" y="120"/>
                      <a:pt x="176" y="82"/>
                      <a:pt x="172" y="49"/>
                    </a:cubicBezTo>
                    <a:cubicBezTo>
                      <a:pt x="171" y="43"/>
                      <a:pt x="171" y="43"/>
                      <a:pt x="171" y="43"/>
                    </a:cubicBezTo>
                    <a:cubicBezTo>
                      <a:pt x="171" y="38"/>
                      <a:pt x="170" y="34"/>
                      <a:pt x="170" y="30"/>
                    </a:cubicBezTo>
                    <a:cubicBezTo>
                      <a:pt x="166" y="6"/>
                      <a:pt x="166" y="6"/>
                      <a:pt x="166" y="6"/>
                    </a:cubicBezTo>
                    <a:cubicBezTo>
                      <a:pt x="166" y="5"/>
                      <a:pt x="165" y="5"/>
                      <a:pt x="165" y="4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9" y="33"/>
                      <a:pt x="19" y="34"/>
                      <a:pt x="19" y="34"/>
                    </a:cubicBezTo>
                    <a:cubicBezTo>
                      <a:pt x="22" y="52"/>
                      <a:pt x="22" y="52"/>
                      <a:pt x="22" y="52"/>
                    </a:cubicBezTo>
                    <a:cubicBezTo>
                      <a:pt x="22" y="54"/>
                      <a:pt x="22" y="57"/>
                      <a:pt x="23" y="60"/>
                    </a:cubicBezTo>
                    <a:cubicBezTo>
                      <a:pt x="23" y="62"/>
                      <a:pt x="23" y="64"/>
                      <a:pt x="24" y="66"/>
                    </a:cubicBezTo>
                    <a:cubicBezTo>
                      <a:pt x="26" y="91"/>
                      <a:pt x="27" y="119"/>
                      <a:pt x="25" y="143"/>
                    </a:cubicBezTo>
                    <a:cubicBezTo>
                      <a:pt x="23" y="176"/>
                      <a:pt x="17" y="205"/>
                      <a:pt x="13" y="219"/>
                    </a:cubicBezTo>
                    <a:cubicBezTo>
                      <a:pt x="13" y="222"/>
                      <a:pt x="12" y="225"/>
                      <a:pt x="11" y="228"/>
                    </a:cubicBezTo>
                    <a:cubicBezTo>
                      <a:pt x="9" y="234"/>
                      <a:pt x="8" y="240"/>
                      <a:pt x="6" y="244"/>
                    </a:cubicBezTo>
                    <a:lnTo>
                      <a:pt x="4" y="2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Freeform 37">
                <a:extLst>
                  <a:ext uri="{FF2B5EF4-FFF2-40B4-BE49-F238E27FC236}">
                    <a16:creationId xmlns:a16="http://schemas.microsoft.com/office/drawing/2014/main" id="{993771B3-EF4E-1147-80BC-51EA35C563C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53275" y="2014538"/>
                <a:ext cx="615950" cy="481013"/>
              </a:xfrm>
              <a:custGeom>
                <a:avLst/>
                <a:gdLst>
                  <a:gd name="T0" fmla="*/ 235 w 259"/>
                  <a:gd name="T1" fmla="*/ 202 h 202"/>
                  <a:gd name="T2" fmla="*/ 219 w 259"/>
                  <a:gd name="T3" fmla="*/ 197 h 202"/>
                  <a:gd name="T4" fmla="*/ 209 w 259"/>
                  <a:gd name="T5" fmla="*/ 194 h 202"/>
                  <a:gd name="T6" fmla="*/ 204 w 259"/>
                  <a:gd name="T7" fmla="*/ 192 h 202"/>
                  <a:gd name="T8" fmla="*/ 193 w 259"/>
                  <a:gd name="T9" fmla="*/ 188 h 202"/>
                  <a:gd name="T10" fmla="*/ 108 w 259"/>
                  <a:gd name="T11" fmla="*/ 149 h 202"/>
                  <a:gd name="T12" fmla="*/ 33 w 259"/>
                  <a:gd name="T13" fmla="*/ 95 h 202"/>
                  <a:gd name="T14" fmla="*/ 28 w 259"/>
                  <a:gd name="T15" fmla="*/ 91 h 202"/>
                  <a:gd name="T16" fmla="*/ 20 w 259"/>
                  <a:gd name="T17" fmla="*/ 84 h 202"/>
                  <a:gd name="T18" fmla="*/ 4 w 259"/>
                  <a:gd name="T19" fmla="*/ 69 h 202"/>
                  <a:gd name="T20" fmla="*/ 1 w 259"/>
                  <a:gd name="T21" fmla="*/ 67 h 202"/>
                  <a:gd name="T22" fmla="*/ 0 w 259"/>
                  <a:gd name="T23" fmla="*/ 65 h 202"/>
                  <a:gd name="T24" fmla="*/ 66 w 259"/>
                  <a:gd name="T25" fmla="*/ 0 h 202"/>
                  <a:gd name="T26" fmla="*/ 67 w 259"/>
                  <a:gd name="T27" fmla="*/ 2 h 202"/>
                  <a:gd name="T28" fmla="*/ 69 w 259"/>
                  <a:gd name="T29" fmla="*/ 3 h 202"/>
                  <a:gd name="T30" fmla="*/ 82 w 259"/>
                  <a:gd name="T31" fmla="*/ 16 h 202"/>
                  <a:gd name="T32" fmla="*/ 88 w 259"/>
                  <a:gd name="T33" fmla="*/ 21 h 202"/>
                  <a:gd name="T34" fmla="*/ 93 w 259"/>
                  <a:gd name="T35" fmla="*/ 25 h 202"/>
                  <a:gd name="T36" fmla="*/ 155 w 259"/>
                  <a:gd name="T37" fmla="*/ 69 h 202"/>
                  <a:gd name="T38" fmla="*/ 224 w 259"/>
                  <a:gd name="T39" fmla="*/ 102 h 202"/>
                  <a:gd name="T40" fmla="*/ 233 w 259"/>
                  <a:gd name="T41" fmla="*/ 105 h 202"/>
                  <a:gd name="T42" fmla="*/ 238 w 259"/>
                  <a:gd name="T43" fmla="*/ 106 h 202"/>
                  <a:gd name="T44" fmla="*/ 248 w 259"/>
                  <a:gd name="T45" fmla="*/ 110 h 202"/>
                  <a:gd name="T46" fmla="*/ 259 w 259"/>
                  <a:gd name="T47" fmla="*/ 113 h 202"/>
                  <a:gd name="T48" fmla="*/ 235 w 259"/>
                  <a:gd name="T49" fmla="*/ 202 h 202"/>
                  <a:gd name="T50" fmla="*/ 5 w 259"/>
                  <a:gd name="T51" fmla="*/ 65 h 202"/>
                  <a:gd name="T52" fmla="*/ 6 w 259"/>
                  <a:gd name="T53" fmla="*/ 66 h 202"/>
                  <a:gd name="T54" fmla="*/ 22 w 259"/>
                  <a:gd name="T55" fmla="*/ 81 h 202"/>
                  <a:gd name="T56" fmla="*/ 30 w 259"/>
                  <a:gd name="T57" fmla="*/ 88 h 202"/>
                  <a:gd name="T58" fmla="*/ 35 w 259"/>
                  <a:gd name="T59" fmla="*/ 93 h 202"/>
                  <a:gd name="T60" fmla="*/ 110 w 259"/>
                  <a:gd name="T61" fmla="*/ 146 h 202"/>
                  <a:gd name="T62" fmla="*/ 194 w 259"/>
                  <a:gd name="T63" fmla="*/ 185 h 202"/>
                  <a:gd name="T64" fmla="*/ 205 w 259"/>
                  <a:gd name="T65" fmla="*/ 189 h 202"/>
                  <a:gd name="T66" fmla="*/ 210 w 259"/>
                  <a:gd name="T67" fmla="*/ 191 h 202"/>
                  <a:gd name="T68" fmla="*/ 223 w 259"/>
                  <a:gd name="T69" fmla="*/ 195 h 202"/>
                  <a:gd name="T70" fmla="*/ 232 w 259"/>
                  <a:gd name="T71" fmla="*/ 197 h 202"/>
                  <a:gd name="T72" fmla="*/ 254 w 259"/>
                  <a:gd name="T73" fmla="*/ 115 h 202"/>
                  <a:gd name="T74" fmla="*/ 247 w 259"/>
                  <a:gd name="T75" fmla="*/ 113 h 202"/>
                  <a:gd name="T76" fmla="*/ 236 w 259"/>
                  <a:gd name="T77" fmla="*/ 110 h 202"/>
                  <a:gd name="T78" fmla="*/ 232 w 259"/>
                  <a:gd name="T79" fmla="*/ 108 h 202"/>
                  <a:gd name="T80" fmla="*/ 223 w 259"/>
                  <a:gd name="T81" fmla="*/ 105 h 202"/>
                  <a:gd name="T82" fmla="*/ 153 w 259"/>
                  <a:gd name="T83" fmla="*/ 73 h 202"/>
                  <a:gd name="T84" fmla="*/ 90 w 259"/>
                  <a:gd name="T85" fmla="*/ 28 h 202"/>
                  <a:gd name="T86" fmla="*/ 86 w 259"/>
                  <a:gd name="T87" fmla="*/ 24 h 202"/>
                  <a:gd name="T88" fmla="*/ 79 w 259"/>
                  <a:gd name="T89" fmla="*/ 18 h 202"/>
                  <a:gd name="T90" fmla="*/ 66 w 259"/>
                  <a:gd name="T91" fmla="*/ 6 h 202"/>
                  <a:gd name="T92" fmla="*/ 66 w 259"/>
                  <a:gd name="T93" fmla="*/ 5 h 202"/>
                  <a:gd name="T94" fmla="*/ 5 w 259"/>
                  <a:gd name="T95" fmla="*/ 65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59" h="202">
                    <a:moveTo>
                      <a:pt x="235" y="202"/>
                    </a:moveTo>
                    <a:cubicBezTo>
                      <a:pt x="219" y="197"/>
                      <a:pt x="219" y="197"/>
                      <a:pt x="219" y="197"/>
                    </a:cubicBezTo>
                    <a:cubicBezTo>
                      <a:pt x="209" y="194"/>
                      <a:pt x="209" y="194"/>
                      <a:pt x="209" y="194"/>
                    </a:cubicBezTo>
                    <a:cubicBezTo>
                      <a:pt x="207" y="194"/>
                      <a:pt x="206" y="193"/>
                      <a:pt x="204" y="192"/>
                    </a:cubicBezTo>
                    <a:cubicBezTo>
                      <a:pt x="201" y="191"/>
                      <a:pt x="197" y="190"/>
                      <a:pt x="193" y="188"/>
                    </a:cubicBezTo>
                    <a:cubicBezTo>
                      <a:pt x="166" y="179"/>
                      <a:pt x="135" y="165"/>
                      <a:pt x="108" y="149"/>
                    </a:cubicBezTo>
                    <a:cubicBezTo>
                      <a:pt x="83" y="134"/>
                      <a:pt x="55" y="115"/>
                      <a:pt x="33" y="95"/>
                    </a:cubicBezTo>
                    <a:cubicBezTo>
                      <a:pt x="31" y="94"/>
                      <a:pt x="29" y="92"/>
                      <a:pt x="28" y="91"/>
                    </a:cubicBezTo>
                    <a:cubicBezTo>
                      <a:pt x="25" y="89"/>
                      <a:pt x="22" y="86"/>
                      <a:pt x="20" y="84"/>
                    </a:cubicBezTo>
                    <a:cubicBezTo>
                      <a:pt x="4" y="69"/>
                      <a:pt x="4" y="69"/>
                      <a:pt x="4" y="69"/>
                    </a:cubicBezTo>
                    <a:cubicBezTo>
                      <a:pt x="2" y="67"/>
                      <a:pt x="1" y="67"/>
                      <a:pt x="1" y="67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7" y="2"/>
                      <a:pt x="68" y="2"/>
                      <a:pt x="69" y="3"/>
                    </a:cubicBezTo>
                    <a:cubicBezTo>
                      <a:pt x="82" y="16"/>
                      <a:pt x="82" y="16"/>
                      <a:pt x="82" y="16"/>
                    </a:cubicBezTo>
                    <a:cubicBezTo>
                      <a:pt x="84" y="18"/>
                      <a:pt x="86" y="19"/>
                      <a:pt x="88" y="21"/>
                    </a:cubicBezTo>
                    <a:cubicBezTo>
                      <a:pt x="90" y="23"/>
                      <a:pt x="91" y="24"/>
                      <a:pt x="93" y="25"/>
                    </a:cubicBezTo>
                    <a:cubicBezTo>
                      <a:pt x="111" y="41"/>
                      <a:pt x="134" y="57"/>
                      <a:pt x="155" y="69"/>
                    </a:cubicBezTo>
                    <a:cubicBezTo>
                      <a:pt x="177" y="82"/>
                      <a:pt x="202" y="94"/>
                      <a:pt x="224" y="102"/>
                    </a:cubicBezTo>
                    <a:cubicBezTo>
                      <a:pt x="227" y="103"/>
                      <a:pt x="230" y="104"/>
                      <a:pt x="233" y="105"/>
                    </a:cubicBezTo>
                    <a:cubicBezTo>
                      <a:pt x="235" y="105"/>
                      <a:pt x="236" y="106"/>
                      <a:pt x="238" y="106"/>
                    </a:cubicBezTo>
                    <a:cubicBezTo>
                      <a:pt x="248" y="110"/>
                      <a:pt x="248" y="110"/>
                      <a:pt x="248" y="110"/>
                    </a:cubicBezTo>
                    <a:cubicBezTo>
                      <a:pt x="259" y="113"/>
                      <a:pt x="259" y="113"/>
                      <a:pt x="259" y="113"/>
                    </a:cubicBezTo>
                    <a:lnTo>
                      <a:pt x="235" y="202"/>
                    </a:lnTo>
                    <a:close/>
                    <a:moveTo>
                      <a:pt x="5" y="65"/>
                    </a:moveTo>
                    <a:cubicBezTo>
                      <a:pt x="6" y="66"/>
                      <a:pt x="6" y="66"/>
                      <a:pt x="6" y="66"/>
                    </a:cubicBezTo>
                    <a:cubicBezTo>
                      <a:pt x="22" y="81"/>
                      <a:pt x="22" y="81"/>
                      <a:pt x="22" y="81"/>
                    </a:cubicBezTo>
                    <a:cubicBezTo>
                      <a:pt x="24" y="83"/>
                      <a:pt x="27" y="86"/>
                      <a:pt x="30" y="88"/>
                    </a:cubicBezTo>
                    <a:cubicBezTo>
                      <a:pt x="32" y="90"/>
                      <a:pt x="33" y="91"/>
                      <a:pt x="35" y="93"/>
                    </a:cubicBezTo>
                    <a:cubicBezTo>
                      <a:pt x="57" y="112"/>
                      <a:pt x="85" y="131"/>
                      <a:pt x="110" y="146"/>
                    </a:cubicBezTo>
                    <a:cubicBezTo>
                      <a:pt x="137" y="162"/>
                      <a:pt x="167" y="176"/>
                      <a:pt x="194" y="185"/>
                    </a:cubicBezTo>
                    <a:cubicBezTo>
                      <a:pt x="198" y="187"/>
                      <a:pt x="202" y="188"/>
                      <a:pt x="205" y="189"/>
                    </a:cubicBezTo>
                    <a:cubicBezTo>
                      <a:pt x="207" y="190"/>
                      <a:pt x="209" y="190"/>
                      <a:pt x="210" y="191"/>
                    </a:cubicBezTo>
                    <a:cubicBezTo>
                      <a:pt x="223" y="195"/>
                      <a:pt x="223" y="195"/>
                      <a:pt x="223" y="195"/>
                    </a:cubicBezTo>
                    <a:cubicBezTo>
                      <a:pt x="232" y="197"/>
                      <a:pt x="232" y="197"/>
                      <a:pt x="232" y="197"/>
                    </a:cubicBezTo>
                    <a:cubicBezTo>
                      <a:pt x="254" y="115"/>
                      <a:pt x="254" y="115"/>
                      <a:pt x="254" y="115"/>
                    </a:cubicBezTo>
                    <a:cubicBezTo>
                      <a:pt x="247" y="113"/>
                      <a:pt x="247" y="113"/>
                      <a:pt x="247" y="113"/>
                    </a:cubicBezTo>
                    <a:cubicBezTo>
                      <a:pt x="236" y="110"/>
                      <a:pt x="236" y="110"/>
                      <a:pt x="236" y="110"/>
                    </a:cubicBezTo>
                    <a:cubicBezTo>
                      <a:pt x="235" y="109"/>
                      <a:pt x="234" y="109"/>
                      <a:pt x="232" y="108"/>
                    </a:cubicBezTo>
                    <a:cubicBezTo>
                      <a:pt x="229" y="107"/>
                      <a:pt x="226" y="106"/>
                      <a:pt x="223" y="105"/>
                    </a:cubicBezTo>
                    <a:cubicBezTo>
                      <a:pt x="201" y="98"/>
                      <a:pt x="175" y="86"/>
                      <a:pt x="153" y="73"/>
                    </a:cubicBezTo>
                    <a:cubicBezTo>
                      <a:pt x="132" y="60"/>
                      <a:pt x="109" y="44"/>
                      <a:pt x="90" y="28"/>
                    </a:cubicBezTo>
                    <a:cubicBezTo>
                      <a:pt x="89" y="27"/>
                      <a:pt x="87" y="25"/>
                      <a:pt x="86" y="24"/>
                    </a:cubicBezTo>
                    <a:cubicBezTo>
                      <a:pt x="83" y="22"/>
                      <a:pt x="81" y="20"/>
                      <a:pt x="79" y="18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66" y="6"/>
                      <a:pt x="66" y="6"/>
                      <a:pt x="66" y="5"/>
                    </a:cubicBezTo>
                    <a:lnTo>
                      <a:pt x="5" y="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Freeform 38">
                <a:extLst>
                  <a:ext uri="{FF2B5EF4-FFF2-40B4-BE49-F238E27FC236}">
                    <a16:creationId xmlns:a16="http://schemas.microsoft.com/office/drawing/2014/main" id="{8EF6D618-4B09-CB4A-ADBC-85817A62130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88138" y="1560513"/>
                <a:ext cx="625475" cy="722313"/>
              </a:xfrm>
              <a:custGeom>
                <a:avLst/>
                <a:gdLst>
                  <a:gd name="T0" fmla="*/ 152 w 263"/>
                  <a:gd name="T1" fmla="*/ 304 h 304"/>
                  <a:gd name="T2" fmla="*/ 132 w 263"/>
                  <a:gd name="T3" fmla="*/ 283 h 304"/>
                  <a:gd name="T4" fmla="*/ 119 w 263"/>
                  <a:gd name="T5" fmla="*/ 268 h 304"/>
                  <a:gd name="T6" fmla="*/ 59 w 263"/>
                  <a:gd name="T7" fmla="*/ 183 h 304"/>
                  <a:gd name="T8" fmla="*/ 15 w 263"/>
                  <a:gd name="T9" fmla="*/ 88 h 304"/>
                  <a:gd name="T10" fmla="*/ 10 w 263"/>
                  <a:gd name="T11" fmla="*/ 75 h 304"/>
                  <a:gd name="T12" fmla="*/ 9 w 263"/>
                  <a:gd name="T13" fmla="*/ 69 h 304"/>
                  <a:gd name="T14" fmla="*/ 7 w 263"/>
                  <a:gd name="T15" fmla="*/ 64 h 304"/>
                  <a:gd name="T16" fmla="*/ 4 w 263"/>
                  <a:gd name="T17" fmla="*/ 55 h 304"/>
                  <a:gd name="T18" fmla="*/ 0 w 263"/>
                  <a:gd name="T19" fmla="*/ 40 h 304"/>
                  <a:gd name="T20" fmla="*/ 152 w 263"/>
                  <a:gd name="T21" fmla="*/ 0 h 304"/>
                  <a:gd name="T22" fmla="*/ 155 w 263"/>
                  <a:gd name="T23" fmla="*/ 11 h 304"/>
                  <a:gd name="T24" fmla="*/ 157 w 263"/>
                  <a:gd name="T25" fmla="*/ 17 h 304"/>
                  <a:gd name="T26" fmla="*/ 158 w 263"/>
                  <a:gd name="T27" fmla="*/ 21 h 304"/>
                  <a:gd name="T28" fmla="*/ 159 w 263"/>
                  <a:gd name="T29" fmla="*/ 26 h 304"/>
                  <a:gd name="T30" fmla="*/ 162 w 263"/>
                  <a:gd name="T31" fmla="*/ 35 h 304"/>
                  <a:gd name="T32" fmla="*/ 194 w 263"/>
                  <a:gd name="T33" fmla="*/ 104 h 304"/>
                  <a:gd name="T34" fmla="*/ 238 w 263"/>
                  <a:gd name="T35" fmla="*/ 167 h 304"/>
                  <a:gd name="T36" fmla="*/ 248 w 263"/>
                  <a:gd name="T37" fmla="*/ 178 h 304"/>
                  <a:gd name="T38" fmla="*/ 263 w 263"/>
                  <a:gd name="T39" fmla="*/ 194 h 304"/>
                  <a:gd name="T40" fmla="*/ 152 w 263"/>
                  <a:gd name="T41" fmla="*/ 304 h 304"/>
                  <a:gd name="T42" fmla="*/ 5 w 263"/>
                  <a:gd name="T43" fmla="*/ 43 h 304"/>
                  <a:gd name="T44" fmla="*/ 8 w 263"/>
                  <a:gd name="T45" fmla="*/ 54 h 304"/>
                  <a:gd name="T46" fmla="*/ 10 w 263"/>
                  <a:gd name="T47" fmla="*/ 63 h 304"/>
                  <a:gd name="T48" fmla="*/ 12 w 263"/>
                  <a:gd name="T49" fmla="*/ 68 h 304"/>
                  <a:gd name="T50" fmla="*/ 14 w 263"/>
                  <a:gd name="T51" fmla="*/ 74 h 304"/>
                  <a:gd name="T52" fmla="*/ 18 w 263"/>
                  <a:gd name="T53" fmla="*/ 86 h 304"/>
                  <a:gd name="T54" fmla="*/ 62 w 263"/>
                  <a:gd name="T55" fmla="*/ 181 h 304"/>
                  <a:gd name="T56" fmla="*/ 122 w 263"/>
                  <a:gd name="T57" fmla="*/ 266 h 304"/>
                  <a:gd name="T58" fmla="*/ 134 w 263"/>
                  <a:gd name="T59" fmla="*/ 280 h 304"/>
                  <a:gd name="T60" fmla="*/ 152 w 263"/>
                  <a:gd name="T61" fmla="*/ 299 h 304"/>
                  <a:gd name="T62" fmla="*/ 258 w 263"/>
                  <a:gd name="T63" fmla="*/ 194 h 304"/>
                  <a:gd name="T64" fmla="*/ 245 w 263"/>
                  <a:gd name="T65" fmla="*/ 180 h 304"/>
                  <a:gd name="T66" fmla="*/ 236 w 263"/>
                  <a:gd name="T67" fmla="*/ 169 h 304"/>
                  <a:gd name="T68" fmla="*/ 191 w 263"/>
                  <a:gd name="T69" fmla="*/ 106 h 304"/>
                  <a:gd name="T70" fmla="*/ 159 w 263"/>
                  <a:gd name="T71" fmla="*/ 36 h 304"/>
                  <a:gd name="T72" fmla="*/ 156 w 263"/>
                  <a:gd name="T73" fmla="*/ 27 h 304"/>
                  <a:gd name="T74" fmla="*/ 154 w 263"/>
                  <a:gd name="T75" fmla="*/ 23 h 304"/>
                  <a:gd name="T76" fmla="*/ 153 w 263"/>
                  <a:gd name="T77" fmla="*/ 18 h 304"/>
                  <a:gd name="T78" fmla="*/ 151 w 263"/>
                  <a:gd name="T79" fmla="*/ 12 h 304"/>
                  <a:gd name="T80" fmla="*/ 149 w 263"/>
                  <a:gd name="T81" fmla="*/ 4 h 304"/>
                  <a:gd name="T82" fmla="*/ 5 w 263"/>
                  <a:gd name="T83" fmla="*/ 43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63" h="304">
                    <a:moveTo>
                      <a:pt x="152" y="304"/>
                    </a:moveTo>
                    <a:cubicBezTo>
                      <a:pt x="132" y="283"/>
                      <a:pt x="132" y="283"/>
                      <a:pt x="132" y="283"/>
                    </a:cubicBezTo>
                    <a:cubicBezTo>
                      <a:pt x="119" y="268"/>
                      <a:pt x="119" y="268"/>
                      <a:pt x="119" y="268"/>
                    </a:cubicBezTo>
                    <a:cubicBezTo>
                      <a:pt x="97" y="242"/>
                      <a:pt x="75" y="211"/>
                      <a:pt x="59" y="183"/>
                    </a:cubicBezTo>
                    <a:cubicBezTo>
                      <a:pt x="41" y="153"/>
                      <a:pt x="25" y="118"/>
                      <a:pt x="15" y="88"/>
                    </a:cubicBezTo>
                    <a:cubicBezTo>
                      <a:pt x="13" y="83"/>
                      <a:pt x="12" y="79"/>
                      <a:pt x="10" y="75"/>
                    </a:cubicBezTo>
                    <a:cubicBezTo>
                      <a:pt x="10" y="73"/>
                      <a:pt x="9" y="71"/>
                      <a:pt x="9" y="69"/>
                    </a:cubicBezTo>
                    <a:cubicBezTo>
                      <a:pt x="8" y="67"/>
                      <a:pt x="7" y="65"/>
                      <a:pt x="7" y="64"/>
                    </a:cubicBezTo>
                    <a:cubicBezTo>
                      <a:pt x="6" y="60"/>
                      <a:pt x="5" y="57"/>
                      <a:pt x="4" y="55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52" y="0"/>
                      <a:pt x="152" y="0"/>
                      <a:pt x="152" y="0"/>
                    </a:cubicBezTo>
                    <a:cubicBezTo>
                      <a:pt x="155" y="11"/>
                      <a:pt x="155" y="11"/>
                      <a:pt x="155" y="11"/>
                    </a:cubicBezTo>
                    <a:cubicBezTo>
                      <a:pt x="155" y="13"/>
                      <a:pt x="156" y="15"/>
                      <a:pt x="157" y="17"/>
                    </a:cubicBezTo>
                    <a:cubicBezTo>
                      <a:pt x="157" y="19"/>
                      <a:pt x="157" y="20"/>
                      <a:pt x="158" y="21"/>
                    </a:cubicBezTo>
                    <a:cubicBezTo>
                      <a:pt x="158" y="23"/>
                      <a:pt x="159" y="25"/>
                      <a:pt x="159" y="26"/>
                    </a:cubicBezTo>
                    <a:cubicBezTo>
                      <a:pt x="160" y="29"/>
                      <a:pt x="161" y="32"/>
                      <a:pt x="162" y="35"/>
                    </a:cubicBezTo>
                    <a:cubicBezTo>
                      <a:pt x="170" y="57"/>
                      <a:pt x="182" y="83"/>
                      <a:pt x="194" y="104"/>
                    </a:cubicBezTo>
                    <a:cubicBezTo>
                      <a:pt x="206" y="125"/>
                      <a:pt x="222" y="148"/>
                      <a:pt x="238" y="167"/>
                    </a:cubicBezTo>
                    <a:cubicBezTo>
                      <a:pt x="248" y="178"/>
                      <a:pt x="248" y="178"/>
                      <a:pt x="248" y="178"/>
                    </a:cubicBezTo>
                    <a:cubicBezTo>
                      <a:pt x="263" y="194"/>
                      <a:pt x="263" y="194"/>
                      <a:pt x="263" y="194"/>
                    </a:cubicBezTo>
                    <a:lnTo>
                      <a:pt x="152" y="304"/>
                    </a:lnTo>
                    <a:close/>
                    <a:moveTo>
                      <a:pt x="5" y="43"/>
                    </a:moveTo>
                    <a:cubicBezTo>
                      <a:pt x="8" y="54"/>
                      <a:pt x="8" y="54"/>
                      <a:pt x="8" y="54"/>
                    </a:cubicBezTo>
                    <a:cubicBezTo>
                      <a:pt x="8" y="56"/>
                      <a:pt x="9" y="59"/>
                      <a:pt x="10" y="63"/>
                    </a:cubicBezTo>
                    <a:cubicBezTo>
                      <a:pt x="11" y="64"/>
                      <a:pt x="11" y="66"/>
                      <a:pt x="12" y="68"/>
                    </a:cubicBezTo>
                    <a:cubicBezTo>
                      <a:pt x="13" y="70"/>
                      <a:pt x="13" y="72"/>
                      <a:pt x="14" y="74"/>
                    </a:cubicBezTo>
                    <a:cubicBezTo>
                      <a:pt x="15" y="78"/>
                      <a:pt x="16" y="82"/>
                      <a:pt x="18" y="86"/>
                    </a:cubicBezTo>
                    <a:cubicBezTo>
                      <a:pt x="29" y="117"/>
                      <a:pt x="45" y="151"/>
                      <a:pt x="62" y="181"/>
                    </a:cubicBezTo>
                    <a:cubicBezTo>
                      <a:pt x="78" y="209"/>
                      <a:pt x="100" y="240"/>
                      <a:pt x="122" y="266"/>
                    </a:cubicBezTo>
                    <a:cubicBezTo>
                      <a:pt x="134" y="280"/>
                      <a:pt x="134" y="280"/>
                      <a:pt x="134" y="280"/>
                    </a:cubicBezTo>
                    <a:cubicBezTo>
                      <a:pt x="152" y="299"/>
                      <a:pt x="152" y="299"/>
                      <a:pt x="152" y="299"/>
                    </a:cubicBezTo>
                    <a:cubicBezTo>
                      <a:pt x="258" y="194"/>
                      <a:pt x="258" y="194"/>
                      <a:pt x="258" y="194"/>
                    </a:cubicBezTo>
                    <a:cubicBezTo>
                      <a:pt x="245" y="180"/>
                      <a:pt x="245" y="180"/>
                      <a:pt x="245" y="180"/>
                    </a:cubicBezTo>
                    <a:cubicBezTo>
                      <a:pt x="236" y="169"/>
                      <a:pt x="236" y="169"/>
                      <a:pt x="236" y="169"/>
                    </a:cubicBezTo>
                    <a:cubicBezTo>
                      <a:pt x="226" y="158"/>
                      <a:pt x="208" y="135"/>
                      <a:pt x="191" y="106"/>
                    </a:cubicBezTo>
                    <a:cubicBezTo>
                      <a:pt x="179" y="84"/>
                      <a:pt x="167" y="59"/>
                      <a:pt x="159" y="36"/>
                    </a:cubicBezTo>
                    <a:cubicBezTo>
                      <a:pt x="158" y="33"/>
                      <a:pt x="157" y="30"/>
                      <a:pt x="156" y="27"/>
                    </a:cubicBezTo>
                    <a:cubicBezTo>
                      <a:pt x="155" y="26"/>
                      <a:pt x="155" y="24"/>
                      <a:pt x="154" y="23"/>
                    </a:cubicBezTo>
                    <a:cubicBezTo>
                      <a:pt x="154" y="21"/>
                      <a:pt x="154" y="20"/>
                      <a:pt x="153" y="18"/>
                    </a:cubicBezTo>
                    <a:cubicBezTo>
                      <a:pt x="152" y="16"/>
                      <a:pt x="152" y="14"/>
                      <a:pt x="151" y="12"/>
                    </a:cubicBezTo>
                    <a:cubicBezTo>
                      <a:pt x="149" y="4"/>
                      <a:pt x="149" y="4"/>
                      <a:pt x="149" y="4"/>
                    </a:cubicBezTo>
                    <a:lnTo>
                      <a:pt x="5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Freeform 39">
                <a:extLst>
                  <a:ext uri="{FF2B5EF4-FFF2-40B4-BE49-F238E27FC236}">
                    <a16:creationId xmlns:a16="http://schemas.microsoft.com/office/drawing/2014/main" id="{D189955C-2C9C-C046-845D-3682452B551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73900" y="3175"/>
                <a:ext cx="696913" cy="585788"/>
              </a:xfrm>
              <a:custGeom>
                <a:avLst/>
                <a:gdLst>
                  <a:gd name="T0" fmla="*/ 99 w 293"/>
                  <a:gd name="T1" fmla="*/ 247 h 247"/>
                  <a:gd name="T2" fmla="*/ 0 w 293"/>
                  <a:gd name="T3" fmla="*/ 148 h 247"/>
                  <a:gd name="T4" fmla="*/ 21 w 293"/>
                  <a:gd name="T5" fmla="*/ 128 h 247"/>
                  <a:gd name="T6" fmla="*/ 31 w 293"/>
                  <a:gd name="T7" fmla="*/ 120 h 247"/>
                  <a:gd name="T8" fmla="*/ 36 w 293"/>
                  <a:gd name="T9" fmla="*/ 116 h 247"/>
                  <a:gd name="T10" fmla="*/ 119 w 293"/>
                  <a:gd name="T11" fmla="*/ 57 h 247"/>
                  <a:gd name="T12" fmla="*/ 211 w 293"/>
                  <a:gd name="T13" fmla="*/ 15 h 247"/>
                  <a:gd name="T14" fmla="*/ 223 w 293"/>
                  <a:gd name="T15" fmla="*/ 10 h 247"/>
                  <a:gd name="T16" fmla="*/ 229 w 293"/>
                  <a:gd name="T17" fmla="*/ 9 h 247"/>
                  <a:gd name="T18" fmla="*/ 234 w 293"/>
                  <a:gd name="T19" fmla="*/ 7 h 247"/>
                  <a:gd name="T20" fmla="*/ 243 w 293"/>
                  <a:gd name="T21" fmla="*/ 4 h 247"/>
                  <a:gd name="T22" fmla="*/ 257 w 293"/>
                  <a:gd name="T23" fmla="*/ 0 h 247"/>
                  <a:gd name="T24" fmla="*/ 293 w 293"/>
                  <a:gd name="T25" fmla="*/ 135 h 247"/>
                  <a:gd name="T26" fmla="*/ 282 w 293"/>
                  <a:gd name="T27" fmla="*/ 138 h 247"/>
                  <a:gd name="T28" fmla="*/ 276 w 293"/>
                  <a:gd name="T29" fmla="*/ 140 h 247"/>
                  <a:gd name="T30" fmla="*/ 271 w 293"/>
                  <a:gd name="T31" fmla="*/ 142 h 247"/>
                  <a:gd name="T32" fmla="*/ 267 w 293"/>
                  <a:gd name="T33" fmla="*/ 143 h 247"/>
                  <a:gd name="T34" fmla="*/ 258 w 293"/>
                  <a:gd name="T35" fmla="*/ 146 h 247"/>
                  <a:gd name="T36" fmla="*/ 189 w 293"/>
                  <a:gd name="T37" fmla="*/ 178 h 247"/>
                  <a:gd name="T38" fmla="*/ 126 w 293"/>
                  <a:gd name="T39" fmla="*/ 222 h 247"/>
                  <a:gd name="T40" fmla="*/ 122 w 293"/>
                  <a:gd name="T41" fmla="*/ 226 h 247"/>
                  <a:gd name="T42" fmla="*/ 116 w 293"/>
                  <a:gd name="T43" fmla="*/ 232 h 247"/>
                  <a:gd name="T44" fmla="*/ 99 w 293"/>
                  <a:gd name="T45" fmla="*/ 247 h 247"/>
                  <a:gd name="T46" fmla="*/ 6 w 293"/>
                  <a:gd name="T47" fmla="*/ 148 h 247"/>
                  <a:gd name="T48" fmla="*/ 99 w 293"/>
                  <a:gd name="T49" fmla="*/ 242 h 247"/>
                  <a:gd name="T50" fmla="*/ 113 w 293"/>
                  <a:gd name="T51" fmla="*/ 229 h 247"/>
                  <a:gd name="T52" fmla="*/ 119 w 293"/>
                  <a:gd name="T53" fmla="*/ 224 h 247"/>
                  <a:gd name="T54" fmla="*/ 124 w 293"/>
                  <a:gd name="T55" fmla="*/ 220 h 247"/>
                  <a:gd name="T56" fmla="*/ 187 w 293"/>
                  <a:gd name="T57" fmla="*/ 175 h 247"/>
                  <a:gd name="T58" fmla="*/ 257 w 293"/>
                  <a:gd name="T59" fmla="*/ 143 h 247"/>
                  <a:gd name="T60" fmla="*/ 266 w 293"/>
                  <a:gd name="T61" fmla="*/ 140 h 247"/>
                  <a:gd name="T62" fmla="*/ 270 w 293"/>
                  <a:gd name="T63" fmla="*/ 138 h 247"/>
                  <a:gd name="T64" fmla="*/ 275 w 293"/>
                  <a:gd name="T65" fmla="*/ 137 h 247"/>
                  <a:gd name="T66" fmla="*/ 281 w 293"/>
                  <a:gd name="T67" fmla="*/ 135 h 247"/>
                  <a:gd name="T68" fmla="*/ 288 w 293"/>
                  <a:gd name="T69" fmla="*/ 133 h 247"/>
                  <a:gd name="T70" fmla="*/ 254 w 293"/>
                  <a:gd name="T71" fmla="*/ 5 h 247"/>
                  <a:gd name="T72" fmla="*/ 244 w 293"/>
                  <a:gd name="T73" fmla="*/ 8 h 247"/>
                  <a:gd name="T74" fmla="*/ 235 w 293"/>
                  <a:gd name="T75" fmla="*/ 10 h 247"/>
                  <a:gd name="T76" fmla="*/ 230 w 293"/>
                  <a:gd name="T77" fmla="*/ 12 h 247"/>
                  <a:gd name="T78" fmla="*/ 224 w 293"/>
                  <a:gd name="T79" fmla="*/ 14 h 247"/>
                  <a:gd name="T80" fmla="*/ 212 w 293"/>
                  <a:gd name="T81" fmla="*/ 18 h 247"/>
                  <a:gd name="T82" fmla="*/ 120 w 293"/>
                  <a:gd name="T83" fmla="*/ 61 h 247"/>
                  <a:gd name="T84" fmla="*/ 38 w 293"/>
                  <a:gd name="T85" fmla="*/ 119 h 247"/>
                  <a:gd name="T86" fmla="*/ 33 w 293"/>
                  <a:gd name="T87" fmla="*/ 123 h 247"/>
                  <a:gd name="T88" fmla="*/ 24 w 293"/>
                  <a:gd name="T89" fmla="*/ 131 h 247"/>
                  <a:gd name="T90" fmla="*/ 6 w 293"/>
                  <a:gd name="T91" fmla="*/ 148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93" h="247">
                    <a:moveTo>
                      <a:pt x="99" y="247"/>
                    </a:moveTo>
                    <a:cubicBezTo>
                      <a:pt x="0" y="148"/>
                      <a:pt x="0" y="148"/>
                      <a:pt x="0" y="148"/>
                    </a:cubicBezTo>
                    <a:cubicBezTo>
                      <a:pt x="21" y="128"/>
                      <a:pt x="21" y="128"/>
                      <a:pt x="21" y="128"/>
                    </a:cubicBezTo>
                    <a:cubicBezTo>
                      <a:pt x="24" y="126"/>
                      <a:pt x="27" y="123"/>
                      <a:pt x="31" y="120"/>
                    </a:cubicBezTo>
                    <a:cubicBezTo>
                      <a:pt x="32" y="119"/>
                      <a:pt x="34" y="118"/>
                      <a:pt x="36" y="116"/>
                    </a:cubicBezTo>
                    <a:cubicBezTo>
                      <a:pt x="61" y="95"/>
                      <a:pt x="91" y="73"/>
                      <a:pt x="119" y="57"/>
                    </a:cubicBezTo>
                    <a:cubicBezTo>
                      <a:pt x="148" y="40"/>
                      <a:pt x="181" y="25"/>
                      <a:pt x="211" y="15"/>
                    </a:cubicBezTo>
                    <a:cubicBezTo>
                      <a:pt x="215" y="13"/>
                      <a:pt x="219" y="12"/>
                      <a:pt x="223" y="10"/>
                    </a:cubicBezTo>
                    <a:cubicBezTo>
                      <a:pt x="225" y="10"/>
                      <a:pt x="227" y="9"/>
                      <a:pt x="229" y="9"/>
                    </a:cubicBezTo>
                    <a:cubicBezTo>
                      <a:pt x="231" y="8"/>
                      <a:pt x="232" y="7"/>
                      <a:pt x="234" y="7"/>
                    </a:cubicBezTo>
                    <a:cubicBezTo>
                      <a:pt x="237" y="6"/>
                      <a:pt x="240" y="5"/>
                      <a:pt x="243" y="4"/>
                    </a:cubicBezTo>
                    <a:cubicBezTo>
                      <a:pt x="257" y="0"/>
                      <a:pt x="257" y="0"/>
                      <a:pt x="257" y="0"/>
                    </a:cubicBezTo>
                    <a:cubicBezTo>
                      <a:pt x="293" y="135"/>
                      <a:pt x="293" y="135"/>
                      <a:pt x="293" y="135"/>
                    </a:cubicBezTo>
                    <a:cubicBezTo>
                      <a:pt x="282" y="138"/>
                      <a:pt x="282" y="138"/>
                      <a:pt x="282" y="138"/>
                    </a:cubicBezTo>
                    <a:cubicBezTo>
                      <a:pt x="280" y="139"/>
                      <a:pt x="278" y="139"/>
                      <a:pt x="276" y="140"/>
                    </a:cubicBezTo>
                    <a:cubicBezTo>
                      <a:pt x="274" y="141"/>
                      <a:pt x="273" y="141"/>
                      <a:pt x="271" y="142"/>
                    </a:cubicBezTo>
                    <a:cubicBezTo>
                      <a:pt x="270" y="142"/>
                      <a:pt x="268" y="143"/>
                      <a:pt x="267" y="143"/>
                    </a:cubicBezTo>
                    <a:cubicBezTo>
                      <a:pt x="264" y="144"/>
                      <a:pt x="261" y="145"/>
                      <a:pt x="258" y="146"/>
                    </a:cubicBezTo>
                    <a:cubicBezTo>
                      <a:pt x="236" y="154"/>
                      <a:pt x="211" y="165"/>
                      <a:pt x="189" y="178"/>
                    </a:cubicBezTo>
                    <a:cubicBezTo>
                      <a:pt x="168" y="190"/>
                      <a:pt x="145" y="206"/>
                      <a:pt x="126" y="222"/>
                    </a:cubicBezTo>
                    <a:cubicBezTo>
                      <a:pt x="125" y="224"/>
                      <a:pt x="123" y="225"/>
                      <a:pt x="122" y="226"/>
                    </a:cubicBezTo>
                    <a:cubicBezTo>
                      <a:pt x="119" y="228"/>
                      <a:pt x="117" y="230"/>
                      <a:pt x="116" y="232"/>
                    </a:cubicBezTo>
                    <a:lnTo>
                      <a:pt x="99" y="247"/>
                    </a:lnTo>
                    <a:close/>
                    <a:moveTo>
                      <a:pt x="6" y="148"/>
                    </a:moveTo>
                    <a:cubicBezTo>
                      <a:pt x="99" y="242"/>
                      <a:pt x="99" y="242"/>
                      <a:pt x="99" y="242"/>
                    </a:cubicBezTo>
                    <a:cubicBezTo>
                      <a:pt x="113" y="229"/>
                      <a:pt x="113" y="229"/>
                      <a:pt x="113" y="229"/>
                    </a:cubicBezTo>
                    <a:cubicBezTo>
                      <a:pt x="115" y="227"/>
                      <a:pt x="117" y="226"/>
                      <a:pt x="119" y="224"/>
                    </a:cubicBezTo>
                    <a:cubicBezTo>
                      <a:pt x="121" y="222"/>
                      <a:pt x="122" y="221"/>
                      <a:pt x="124" y="220"/>
                    </a:cubicBezTo>
                    <a:cubicBezTo>
                      <a:pt x="143" y="203"/>
                      <a:pt x="166" y="187"/>
                      <a:pt x="187" y="175"/>
                    </a:cubicBezTo>
                    <a:cubicBezTo>
                      <a:pt x="209" y="162"/>
                      <a:pt x="235" y="150"/>
                      <a:pt x="257" y="143"/>
                    </a:cubicBezTo>
                    <a:cubicBezTo>
                      <a:pt x="260" y="141"/>
                      <a:pt x="263" y="141"/>
                      <a:pt x="266" y="140"/>
                    </a:cubicBezTo>
                    <a:cubicBezTo>
                      <a:pt x="267" y="139"/>
                      <a:pt x="269" y="139"/>
                      <a:pt x="270" y="138"/>
                    </a:cubicBezTo>
                    <a:cubicBezTo>
                      <a:pt x="272" y="138"/>
                      <a:pt x="273" y="137"/>
                      <a:pt x="275" y="137"/>
                    </a:cubicBezTo>
                    <a:cubicBezTo>
                      <a:pt x="277" y="136"/>
                      <a:pt x="279" y="135"/>
                      <a:pt x="281" y="135"/>
                    </a:cubicBezTo>
                    <a:cubicBezTo>
                      <a:pt x="288" y="133"/>
                      <a:pt x="288" y="133"/>
                      <a:pt x="288" y="133"/>
                    </a:cubicBezTo>
                    <a:cubicBezTo>
                      <a:pt x="254" y="5"/>
                      <a:pt x="254" y="5"/>
                      <a:pt x="254" y="5"/>
                    </a:cubicBezTo>
                    <a:cubicBezTo>
                      <a:pt x="244" y="8"/>
                      <a:pt x="244" y="8"/>
                      <a:pt x="244" y="8"/>
                    </a:cubicBezTo>
                    <a:cubicBezTo>
                      <a:pt x="241" y="8"/>
                      <a:pt x="238" y="9"/>
                      <a:pt x="235" y="10"/>
                    </a:cubicBezTo>
                    <a:cubicBezTo>
                      <a:pt x="233" y="11"/>
                      <a:pt x="232" y="11"/>
                      <a:pt x="230" y="12"/>
                    </a:cubicBezTo>
                    <a:cubicBezTo>
                      <a:pt x="228" y="13"/>
                      <a:pt x="226" y="13"/>
                      <a:pt x="224" y="14"/>
                    </a:cubicBezTo>
                    <a:cubicBezTo>
                      <a:pt x="220" y="15"/>
                      <a:pt x="216" y="16"/>
                      <a:pt x="212" y="18"/>
                    </a:cubicBezTo>
                    <a:cubicBezTo>
                      <a:pt x="183" y="28"/>
                      <a:pt x="149" y="44"/>
                      <a:pt x="120" y="61"/>
                    </a:cubicBezTo>
                    <a:cubicBezTo>
                      <a:pt x="93" y="76"/>
                      <a:pt x="63" y="98"/>
                      <a:pt x="38" y="119"/>
                    </a:cubicBezTo>
                    <a:cubicBezTo>
                      <a:pt x="36" y="120"/>
                      <a:pt x="35" y="122"/>
                      <a:pt x="33" y="123"/>
                    </a:cubicBezTo>
                    <a:cubicBezTo>
                      <a:pt x="30" y="126"/>
                      <a:pt x="27" y="129"/>
                      <a:pt x="24" y="131"/>
                    </a:cubicBezTo>
                    <a:lnTo>
                      <a:pt x="6" y="1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40">
                <a:extLst>
                  <a:ext uri="{FF2B5EF4-FFF2-40B4-BE49-F238E27FC236}">
                    <a16:creationId xmlns:a16="http://schemas.microsoft.com/office/drawing/2014/main" id="{67B98F62-1BD6-AC4C-9221-783A5727748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58013" y="1387475"/>
                <a:ext cx="80963" cy="139700"/>
              </a:xfrm>
              <a:custGeom>
                <a:avLst/>
                <a:gdLst>
                  <a:gd name="T0" fmla="*/ 8 w 34"/>
                  <a:gd name="T1" fmla="*/ 59 h 59"/>
                  <a:gd name="T2" fmla="*/ 7 w 34"/>
                  <a:gd name="T3" fmla="*/ 54 h 59"/>
                  <a:gd name="T4" fmla="*/ 6 w 34"/>
                  <a:gd name="T5" fmla="*/ 49 h 59"/>
                  <a:gd name="T6" fmla="*/ 3 w 34"/>
                  <a:gd name="T7" fmla="*/ 30 h 59"/>
                  <a:gd name="T8" fmla="*/ 1 w 34"/>
                  <a:gd name="T9" fmla="*/ 11 h 59"/>
                  <a:gd name="T10" fmla="*/ 0 w 34"/>
                  <a:gd name="T11" fmla="*/ 6 h 59"/>
                  <a:gd name="T12" fmla="*/ 0 w 34"/>
                  <a:gd name="T13" fmla="*/ 2 h 59"/>
                  <a:gd name="T14" fmla="*/ 26 w 34"/>
                  <a:gd name="T15" fmla="*/ 0 h 59"/>
                  <a:gd name="T16" fmla="*/ 26 w 34"/>
                  <a:gd name="T17" fmla="*/ 4 h 59"/>
                  <a:gd name="T18" fmla="*/ 27 w 34"/>
                  <a:gd name="T19" fmla="*/ 9 h 59"/>
                  <a:gd name="T20" fmla="*/ 30 w 34"/>
                  <a:gd name="T21" fmla="*/ 30 h 59"/>
                  <a:gd name="T22" fmla="*/ 32 w 34"/>
                  <a:gd name="T23" fmla="*/ 44 h 59"/>
                  <a:gd name="T24" fmla="*/ 33 w 34"/>
                  <a:gd name="T25" fmla="*/ 49 h 59"/>
                  <a:gd name="T26" fmla="*/ 34 w 34"/>
                  <a:gd name="T27" fmla="*/ 53 h 59"/>
                  <a:gd name="T28" fmla="*/ 8 w 34"/>
                  <a:gd name="T29" fmla="*/ 59 h 59"/>
                  <a:gd name="T30" fmla="*/ 4 w 34"/>
                  <a:gd name="T31" fmla="*/ 5 h 59"/>
                  <a:gd name="T32" fmla="*/ 4 w 34"/>
                  <a:gd name="T33" fmla="*/ 6 h 59"/>
                  <a:gd name="T34" fmla="*/ 4 w 34"/>
                  <a:gd name="T35" fmla="*/ 11 h 59"/>
                  <a:gd name="T36" fmla="*/ 6 w 34"/>
                  <a:gd name="T37" fmla="*/ 30 h 59"/>
                  <a:gd name="T38" fmla="*/ 9 w 34"/>
                  <a:gd name="T39" fmla="*/ 48 h 59"/>
                  <a:gd name="T40" fmla="*/ 10 w 34"/>
                  <a:gd name="T41" fmla="*/ 53 h 59"/>
                  <a:gd name="T42" fmla="*/ 11 w 34"/>
                  <a:gd name="T43" fmla="*/ 54 h 59"/>
                  <a:gd name="T44" fmla="*/ 30 w 34"/>
                  <a:gd name="T45" fmla="*/ 50 h 59"/>
                  <a:gd name="T46" fmla="*/ 29 w 34"/>
                  <a:gd name="T47" fmla="*/ 49 h 59"/>
                  <a:gd name="T48" fmla="*/ 28 w 34"/>
                  <a:gd name="T49" fmla="*/ 44 h 59"/>
                  <a:gd name="T50" fmla="*/ 26 w 34"/>
                  <a:gd name="T51" fmla="*/ 27 h 59"/>
                  <a:gd name="T52" fmla="*/ 23 w 34"/>
                  <a:gd name="T53" fmla="*/ 9 h 59"/>
                  <a:gd name="T54" fmla="*/ 23 w 34"/>
                  <a:gd name="T55" fmla="*/ 4 h 59"/>
                  <a:gd name="T56" fmla="*/ 23 w 34"/>
                  <a:gd name="T57" fmla="*/ 4 h 59"/>
                  <a:gd name="T58" fmla="*/ 4 w 34"/>
                  <a:gd name="T59" fmla="*/ 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4" h="59">
                    <a:moveTo>
                      <a:pt x="8" y="59"/>
                    </a:moveTo>
                    <a:cubicBezTo>
                      <a:pt x="7" y="54"/>
                      <a:pt x="7" y="54"/>
                      <a:pt x="7" y="54"/>
                    </a:cubicBezTo>
                    <a:cubicBezTo>
                      <a:pt x="7" y="52"/>
                      <a:pt x="6" y="51"/>
                      <a:pt x="6" y="49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0" y="9"/>
                      <a:pt x="0" y="7"/>
                      <a:pt x="0" y="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7" y="5"/>
                      <a:pt x="27" y="7"/>
                      <a:pt x="27" y="9"/>
                    </a:cubicBezTo>
                    <a:cubicBezTo>
                      <a:pt x="30" y="30"/>
                      <a:pt x="30" y="30"/>
                      <a:pt x="30" y="30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2" y="46"/>
                      <a:pt x="33" y="47"/>
                      <a:pt x="33" y="49"/>
                    </a:cubicBezTo>
                    <a:cubicBezTo>
                      <a:pt x="34" y="53"/>
                      <a:pt x="34" y="53"/>
                      <a:pt x="34" y="53"/>
                    </a:cubicBezTo>
                    <a:lnTo>
                      <a:pt x="8" y="59"/>
                    </a:lnTo>
                    <a:close/>
                    <a:moveTo>
                      <a:pt x="4" y="5"/>
                    </a:moveTo>
                    <a:cubicBezTo>
                      <a:pt x="4" y="6"/>
                      <a:pt x="4" y="6"/>
                      <a:pt x="4" y="6"/>
                    </a:cubicBezTo>
                    <a:cubicBezTo>
                      <a:pt x="4" y="7"/>
                      <a:pt x="4" y="9"/>
                      <a:pt x="4" y="11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10" y="50"/>
                      <a:pt x="10" y="52"/>
                      <a:pt x="10" y="53"/>
                    </a:cubicBezTo>
                    <a:cubicBezTo>
                      <a:pt x="11" y="54"/>
                      <a:pt x="11" y="54"/>
                      <a:pt x="11" y="54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29" y="48"/>
                      <a:pt x="29" y="46"/>
                      <a:pt x="28" y="44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7"/>
                      <a:pt x="23" y="5"/>
                      <a:pt x="23" y="4"/>
                    </a:cubicBezTo>
                    <a:cubicBezTo>
                      <a:pt x="23" y="4"/>
                      <a:pt x="23" y="4"/>
                      <a:pt x="23" y="4"/>
                    </a:cubicBezTo>
                    <a:lnTo>
                      <a:pt x="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41">
                <a:extLst>
                  <a:ext uri="{FF2B5EF4-FFF2-40B4-BE49-F238E27FC236}">
                    <a16:creationId xmlns:a16="http://schemas.microsoft.com/office/drawing/2014/main" id="{06E4D40F-2ED5-9241-9C3E-9414D95E530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53250" y="1204913"/>
                <a:ext cx="66675" cy="134938"/>
              </a:xfrm>
              <a:custGeom>
                <a:avLst/>
                <a:gdLst>
                  <a:gd name="T0" fmla="*/ 0 w 28"/>
                  <a:gd name="T1" fmla="*/ 57 h 57"/>
                  <a:gd name="T2" fmla="*/ 0 w 28"/>
                  <a:gd name="T3" fmla="*/ 47 h 57"/>
                  <a:gd name="T4" fmla="*/ 0 w 28"/>
                  <a:gd name="T5" fmla="*/ 34 h 57"/>
                  <a:gd name="T6" fmla="*/ 0 w 28"/>
                  <a:gd name="T7" fmla="*/ 29 h 57"/>
                  <a:gd name="T8" fmla="*/ 0 w 28"/>
                  <a:gd name="T9" fmla="*/ 25 h 57"/>
                  <a:gd name="T10" fmla="*/ 1 w 28"/>
                  <a:gd name="T11" fmla="*/ 19 h 57"/>
                  <a:gd name="T12" fmla="*/ 2 w 28"/>
                  <a:gd name="T13" fmla="*/ 0 h 57"/>
                  <a:gd name="T14" fmla="*/ 28 w 28"/>
                  <a:gd name="T15" fmla="*/ 2 h 57"/>
                  <a:gd name="T16" fmla="*/ 27 w 28"/>
                  <a:gd name="T17" fmla="*/ 20 h 57"/>
                  <a:gd name="T18" fmla="*/ 27 w 28"/>
                  <a:gd name="T19" fmla="*/ 26 h 57"/>
                  <a:gd name="T20" fmla="*/ 27 w 28"/>
                  <a:gd name="T21" fmla="*/ 29 h 57"/>
                  <a:gd name="T22" fmla="*/ 27 w 28"/>
                  <a:gd name="T23" fmla="*/ 35 h 57"/>
                  <a:gd name="T24" fmla="*/ 27 w 28"/>
                  <a:gd name="T25" fmla="*/ 47 h 57"/>
                  <a:gd name="T26" fmla="*/ 27 w 28"/>
                  <a:gd name="T27" fmla="*/ 56 h 57"/>
                  <a:gd name="T28" fmla="*/ 0 w 28"/>
                  <a:gd name="T29" fmla="*/ 57 h 57"/>
                  <a:gd name="T30" fmla="*/ 5 w 28"/>
                  <a:gd name="T31" fmla="*/ 4 h 57"/>
                  <a:gd name="T32" fmla="*/ 4 w 28"/>
                  <a:gd name="T33" fmla="*/ 19 h 57"/>
                  <a:gd name="T34" fmla="*/ 4 w 28"/>
                  <a:gd name="T35" fmla="*/ 25 h 57"/>
                  <a:gd name="T36" fmla="*/ 4 w 28"/>
                  <a:gd name="T37" fmla="*/ 29 h 57"/>
                  <a:gd name="T38" fmla="*/ 4 w 28"/>
                  <a:gd name="T39" fmla="*/ 34 h 57"/>
                  <a:gd name="T40" fmla="*/ 4 w 28"/>
                  <a:gd name="T41" fmla="*/ 47 h 57"/>
                  <a:gd name="T42" fmla="*/ 4 w 28"/>
                  <a:gd name="T43" fmla="*/ 53 h 57"/>
                  <a:gd name="T44" fmla="*/ 23 w 28"/>
                  <a:gd name="T45" fmla="*/ 53 h 57"/>
                  <a:gd name="T46" fmla="*/ 23 w 28"/>
                  <a:gd name="T47" fmla="*/ 47 h 57"/>
                  <a:gd name="T48" fmla="*/ 23 w 28"/>
                  <a:gd name="T49" fmla="*/ 35 h 57"/>
                  <a:gd name="T50" fmla="*/ 23 w 28"/>
                  <a:gd name="T51" fmla="*/ 29 h 57"/>
                  <a:gd name="T52" fmla="*/ 23 w 28"/>
                  <a:gd name="T53" fmla="*/ 26 h 57"/>
                  <a:gd name="T54" fmla="*/ 24 w 28"/>
                  <a:gd name="T55" fmla="*/ 20 h 57"/>
                  <a:gd name="T56" fmla="*/ 25 w 28"/>
                  <a:gd name="T57" fmla="*/ 6 h 57"/>
                  <a:gd name="T58" fmla="*/ 5 w 28"/>
                  <a:gd name="T59" fmla="*/ 4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8" h="57">
                    <a:moveTo>
                      <a:pt x="0" y="5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43"/>
                      <a:pt x="0" y="39"/>
                      <a:pt x="0" y="34"/>
                    </a:cubicBezTo>
                    <a:cubicBezTo>
                      <a:pt x="0" y="32"/>
                      <a:pt x="0" y="30"/>
                      <a:pt x="0" y="29"/>
                    </a:cubicBezTo>
                    <a:cubicBezTo>
                      <a:pt x="0" y="27"/>
                      <a:pt x="0" y="26"/>
                      <a:pt x="0" y="25"/>
                    </a:cubicBezTo>
                    <a:cubicBezTo>
                      <a:pt x="0" y="23"/>
                      <a:pt x="1" y="21"/>
                      <a:pt x="1" y="19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2"/>
                      <a:pt x="27" y="24"/>
                      <a:pt x="27" y="26"/>
                    </a:cubicBezTo>
                    <a:cubicBezTo>
                      <a:pt x="27" y="27"/>
                      <a:pt x="27" y="28"/>
                      <a:pt x="27" y="29"/>
                    </a:cubicBezTo>
                    <a:cubicBezTo>
                      <a:pt x="27" y="31"/>
                      <a:pt x="27" y="33"/>
                      <a:pt x="27" y="35"/>
                    </a:cubicBezTo>
                    <a:cubicBezTo>
                      <a:pt x="27" y="39"/>
                      <a:pt x="27" y="43"/>
                      <a:pt x="27" y="47"/>
                    </a:cubicBezTo>
                    <a:cubicBezTo>
                      <a:pt x="27" y="56"/>
                      <a:pt x="27" y="56"/>
                      <a:pt x="27" y="56"/>
                    </a:cubicBezTo>
                    <a:lnTo>
                      <a:pt x="0" y="57"/>
                    </a:lnTo>
                    <a:close/>
                    <a:moveTo>
                      <a:pt x="5" y="4"/>
                    </a:move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4" y="23"/>
                      <a:pt x="4" y="25"/>
                    </a:cubicBezTo>
                    <a:cubicBezTo>
                      <a:pt x="4" y="26"/>
                      <a:pt x="4" y="27"/>
                      <a:pt x="4" y="29"/>
                    </a:cubicBezTo>
                    <a:cubicBezTo>
                      <a:pt x="4" y="30"/>
                      <a:pt x="4" y="32"/>
                      <a:pt x="4" y="34"/>
                    </a:cubicBezTo>
                    <a:cubicBezTo>
                      <a:pt x="4" y="39"/>
                      <a:pt x="4" y="43"/>
                      <a:pt x="4" y="47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23" y="43"/>
                      <a:pt x="23" y="39"/>
                      <a:pt x="23" y="35"/>
                    </a:cubicBezTo>
                    <a:cubicBezTo>
                      <a:pt x="23" y="33"/>
                      <a:pt x="23" y="31"/>
                      <a:pt x="23" y="29"/>
                    </a:cubicBezTo>
                    <a:cubicBezTo>
                      <a:pt x="23" y="28"/>
                      <a:pt x="23" y="27"/>
                      <a:pt x="23" y="26"/>
                    </a:cubicBezTo>
                    <a:cubicBezTo>
                      <a:pt x="23" y="24"/>
                      <a:pt x="23" y="22"/>
                      <a:pt x="24" y="20"/>
                    </a:cubicBezTo>
                    <a:cubicBezTo>
                      <a:pt x="25" y="6"/>
                      <a:pt x="25" y="6"/>
                      <a:pt x="25" y="6"/>
                    </a:cubicBezTo>
                    <a:lnTo>
                      <a:pt x="5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42">
                <a:extLst>
                  <a:ext uri="{FF2B5EF4-FFF2-40B4-BE49-F238E27FC236}">
                    <a16:creationId xmlns:a16="http://schemas.microsoft.com/office/drawing/2014/main" id="{3194B7D6-D08F-7E47-971E-77FD7E04EE6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62775" y="1019175"/>
                <a:ext cx="90488" cy="142875"/>
              </a:xfrm>
              <a:custGeom>
                <a:avLst/>
                <a:gdLst>
                  <a:gd name="T0" fmla="*/ 27 w 38"/>
                  <a:gd name="T1" fmla="*/ 60 h 60"/>
                  <a:gd name="T2" fmla="*/ 0 w 38"/>
                  <a:gd name="T3" fmla="*/ 56 h 60"/>
                  <a:gd name="T4" fmla="*/ 5 w 38"/>
                  <a:gd name="T5" fmla="*/ 28 h 60"/>
                  <a:gd name="T6" fmla="*/ 7 w 38"/>
                  <a:gd name="T7" fmla="*/ 21 h 60"/>
                  <a:gd name="T8" fmla="*/ 9 w 38"/>
                  <a:gd name="T9" fmla="*/ 10 h 60"/>
                  <a:gd name="T10" fmla="*/ 12 w 38"/>
                  <a:gd name="T11" fmla="*/ 0 h 60"/>
                  <a:gd name="T12" fmla="*/ 38 w 38"/>
                  <a:gd name="T13" fmla="*/ 7 h 60"/>
                  <a:gd name="T14" fmla="*/ 35 w 38"/>
                  <a:gd name="T15" fmla="*/ 17 h 60"/>
                  <a:gd name="T16" fmla="*/ 33 w 38"/>
                  <a:gd name="T17" fmla="*/ 26 h 60"/>
                  <a:gd name="T18" fmla="*/ 31 w 38"/>
                  <a:gd name="T19" fmla="*/ 34 h 60"/>
                  <a:gd name="T20" fmla="*/ 30 w 38"/>
                  <a:gd name="T21" fmla="*/ 43 h 60"/>
                  <a:gd name="T22" fmla="*/ 27 w 38"/>
                  <a:gd name="T23" fmla="*/ 60 h 60"/>
                  <a:gd name="T24" fmla="*/ 5 w 38"/>
                  <a:gd name="T25" fmla="*/ 53 h 60"/>
                  <a:gd name="T26" fmla="*/ 24 w 38"/>
                  <a:gd name="T27" fmla="*/ 56 h 60"/>
                  <a:gd name="T28" fmla="*/ 27 w 38"/>
                  <a:gd name="T29" fmla="*/ 37 h 60"/>
                  <a:gd name="T30" fmla="*/ 28 w 38"/>
                  <a:gd name="T31" fmla="*/ 33 h 60"/>
                  <a:gd name="T32" fmla="*/ 30 w 38"/>
                  <a:gd name="T33" fmla="*/ 25 h 60"/>
                  <a:gd name="T34" fmla="*/ 32 w 38"/>
                  <a:gd name="T35" fmla="*/ 16 h 60"/>
                  <a:gd name="T36" fmla="*/ 33 w 38"/>
                  <a:gd name="T37" fmla="*/ 10 h 60"/>
                  <a:gd name="T38" fmla="*/ 15 w 38"/>
                  <a:gd name="T39" fmla="*/ 5 h 60"/>
                  <a:gd name="T40" fmla="*/ 13 w 38"/>
                  <a:gd name="T41" fmla="*/ 11 h 60"/>
                  <a:gd name="T42" fmla="*/ 11 w 38"/>
                  <a:gd name="T43" fmla="*/ 21 h 60"/>
                  <a:gd name="T44" fmla="*/ 9 w 38"/>
                  <a:gd name="T45" fmla="*/ 29 h 60"/>
                  <a:gd name="T46" fmla="*/ 7 w 38"/>
                  <a:gd name="T47" fmla="*/ 38 h 60"/>
                  <a:gd name="T48" fmla="*/ 5 w 38"/>
                  <a:gd name="T49" fmla="*/ 53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" h="60">
                    <a:moveTo>
                      <a:pt x="27" y="60"/>
                    </a:moveTo>
                    <a:cubicBezTo>
                      <a:pt x="0" y="56"/>
                      <a:pt x="0" y="56"/>
                      <a:pt x="0" y="56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6" y="26"/>
                      <a:pt x="7" y="23"/>
                      <a:pt x="7" y="21"/>
                    </a:cubicBezTo>
                    <a:cubicBezTo>
                      <a:pt x="8" y="17"/>
                      <a:pt x="9" y="13"/>
                      <a:pt x="9" y="1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9"/>
                      <a:pt x="34" y="23"/>
                      <a:pt x="33" y="26"/>
                    </a:cubicBezTo>
                    <a:cubicBezTo>
                      <a:pt x="33" y="28"/>
                      <a:pt x="32" y="31"/>
                      <a:pt x="31" y="34"/>
                    </a:cubicBezTo>
                    <a:cubicBezTo>
                      <a:pt x="30" y="43"/>
                      <a:pt x="30" y="43"/>
                      <a:pt x="30" y="43"/>
                    </a:cubicBezTo>
                    <a:lnTo>
                      <a:pt x="27" y="60"/>
                    </a:lnTo>
                    <a:close/>
                    <a:moveTo>
                      <a:pt x="5" y="53"/>
                    </a:moveTo>
                    <a:cubicBezTo>
                      <a:pt x="24" y="56"/>
                      <a:pt x="24" y="56"/>
                      <a:pt x="24" y="56"/>
                    </a:cubicBezTo>
                    <a:cubicBezTo>
                      <a:pt x="27" y="37"/>
                      <a:pt x="27" y="37"/>
                      <a:pt x="27" y="37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30"/>
                      <a:pt x="29" y="28"/>
                      <a:pt x="30" y="25"/>
                    </a:cubicBezTo>
                    <a:cubicBezTo>
                      <a:pt x="30" y="22"/>
                      <a:pt x="31" y="18"/>
                      <a:pt x="32" y="16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2" y="14"/>
                      <a:pt x="11" y="18"/>
                      <a:pt x="11" y="21"/>
                    </a:cubicBezTo>
                    <a:cubicBezTo>
                      <a:pt x="10" y="24"/>
                      <a:pt x="10" y="26"/>
                      <a:pt x="9" y="29"/>
                    </a:cubicBezTo>
                    <a:cubicBezTo>
                      <a:pt x="7" y="38"/>
                      <a:pt x="7" y="38"/>
                      <a:pt x="7" y="38"/>
                    </a:cubicBezTo>
                    <a:lnTo>
                      <a:pt x="5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43">
                <a:extLst>
                  <a:ext uri="{FF2B5EF4-FFF2-40B4-BE49-F238E27FC236}">
                    <a16:creationId xmlns:a16="http://schemas.microsoft.com/office/drawing/2014/main" id="{4C4463FA-86D2-3B4A-9BD4-F4BE9F9D1F1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05638" y="842963"/>
                <a:ext cx="106363" cy="147638"/>
              </a:xfrm>
              <a:custGeom>
                <a:avLst/>
                <a:gdLst>
                  <a:gd name="T0" fmla="*/ 26 w 45"/>
                  <a:gd name="T1" fmla="*/ 62 h 62"/>
                  <a:gd name="T2" fmla="*/ 0 w 45"/>
                  <a:gd name="T3" fmla="*/ 53 h 62"/>
                  <a:gd name="T4" fmla="*/ 3 w 45"/>
                  <a:gd name="T5" fmla="*/ 44 h 62"/>
                  <a:gd name="T6" fmla="*/ 10 w 45"/>
                  <a:gd name="T7" fmla="*/ 27 h 62"/>
                  <a:gd name="T8" fmla="*/ 15 w 45"/>
                  <a:gd name="T9" fmla="*/ 15 h 62"/>
                  <a:gd name="T10" fmla="*/ 17 w 45"/>
                  <a:gd name="T11" fmla="*/ 10 h 62"/>
                  <a:gd name="T12" fmla="*/ 19 w 45"/>
                  <a:gd name="T13" fmla="*/ 4 h 62"/>
                  <a:gd name="T14" fmla="*/ 20 w 45"/>
                  <a:gd name="T15" fmla="*/ 2 h 62"/>
                  <a:gd name="T16" fmla="*/ 21 w 45"/>
                  <a:gd name="T17" fmla="*/ 0 h 62"/>
                  <a:gd name="T18" fmla="*/ 45 w 45"/>
                  <a:gd name="T19" fmla="*/ 12 h 62"/>
                  <a:gd name="T20" fmla="*/ 44 w 45"/>
                  <a:gd name="T21" fmla="*/ 13 h 62"/>
                  <a:gd name="T22" fmla="*/ 44 w 45"/>
                  <a:gd name="T23" fmla="*/ 15 h 62"/>
                  <a:gd name="T24" fmla="*/ 41 w 45"/>
                  <a:gd name="T25" fmla="*/ 20 h 62"/>
                  <a:gd name="T26" fmla="*/ 39 w 45"/>
                  <a:gd name="T27" fmla="*/ 26 h 62"/>
                  <a:gd name="T28" fmla="*/ 35 w 45"/>
                  <a:gd name="T29" fmla="*/ 36 h 62"/>
                  <a:gd name="T30" fmla="*/ 28 w 45"/>
                  <a:gd name="T31" fmla="*/ 53 h 62"/>
                  <a:gd name="T32" fmla="*/ 26 w 45"/>
                  <a:gd name="T33" fmla="*/ 62 h 62"/>
                  <a:gd name="T34" fmla="*/ 5 w 45"/>
                  <a:gd name="T35" fmla="*/ 51 h 62"/>
                  <a:gd name="T36" fmla="*/ 23 w 45"/>
                  <a:gd name="T37" fmla="*/ 57 h 62"/>
                  <a:gd name="T38" fmla="*/ 25 w 45"/>
                  <a:gd name="T39" fmla="*/ 51 h 62"/>
                  <a:gd name="T40" fmla="*/ 31 w 45"/>
                  <a:gd name="T41" fmla="*/ 35 h 62"/>
                  <a:gd name="T42" fmla="*/ 36 w 45"/>
                  <a:gd name="T43" fmla="*/ 24 h 62"/>
                  <a:gd name="T44" fmla="*/ 38 w 45"/>
                  <a:gd name="T45" fmla="*/ 19 h 62"/>
                  <a:gd name="T46" fmla="*/ 40 w 45"/>
                  <a:gd name="T47" fmla="*/ 14 h 62"/>
                  <a:gd name="T48" fmla="*/ 40 w 45"/>
                  <a:gd name="T49" fmla="*/ 13 h 62"/>
                  <a:gd name="T50" fmla="*/ 23 w 45"/>
                  <a:gd name="T51" fmla="*/ 5 h 62"/>
                  <a:gd name="T52" fmla="*/ 23 w 45"/>
                  <a:gd name="T53" fmla="*/ 5 h 62"/>
                  <a:gd name="T54" fmla="*/ 20 w 45"/>
                  <a:gd name="T55" fmla="*/ 11 h 62"/>
                  <a:gd name="T56" fmla="*/ 18 w 45"/>
                  <a:gd name="T57" fmla="*/ 17 h 62"/>
                  <a:gd name="T58" fmla="*/ 13 w 45"/>
                  <a:gd name="T59" fmla="*/ 28 h 62"/>
                  <a:gd name="T60" fmla="*/ 7 w 45"/>
                  <a:gd name="T61" fmla="*/ 45 h 62"/>
                  <a:gd name="T62" fmla="*/ 5 w 45"/>
                  <a:gd name="T63" fmla="*/ 5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5" h="62">
                    <a:moveTo>
                      <a:pt x="26" y="62"/>
                    </a:moveTo>
                    <a:cubicBezTo>
                      <a:pt x="0" y="53"/>
                      <a:pt x="0" y="53"/>
                      <a:pt x="0" y="53"/>
                    </a:cubicBezTo>
                    <a:cubicBezTo>
                      <a:pt x="3" y="44"/>
                      <a:pt x="3" y="44"/>
                      <a:pt x="3" y="44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1" y="22"/>
                      <a:pt x="13" y="19"/>
                      <a:pt x="15" y="15"/>
                    </a:cubicBezTo>
                    <a:cubicBezTo>
                      <a:pt x="16" y="13"/>
                      <a:pt x="16" y="11"/>
                      <a:pt x="17" y="1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3"/>
                      <a:pt x="20" y="2"/>
                      <a:pt x="20" y="2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4"/>
                      <a:pt x="44" y="15"/>
                    </a:cubicBezTo>
                    <a:cubicBezTo>
                      <a:pt x="41" y="20"/>
                      <a:pt x="41" y="20"/>
                      <a:pt x="41" y="20"/>
                    </a:cubicBezTo>
                    <a:cubicBezTo>
                      <a:pt x="41" y="22"/>
                      <a:pt x="40" y="24"/>
                      <a:pt x="39" y="26"/>
                    </a:cubicBezTo>
                    <a:cubicBezTo>
                      <a:pt x="38" y="29"/>
                      <a:pt x="36" y="33"/>
                      <a:pt x="35" y="36"/>
                    </a:cubicBezTo>
                    <a:cubicBezTo>
                      <a:pt x="28" y="53"/>
                      <a:pt x="28" y="53"/>
                      <a:pt x="28" y="53"/>
                    </a:cubicBezTo>
                    <a:lnTo>
                      <a:pt x="26" y="62"/>
                    </a:lnTo>
                    <a:close/>
                    <a:moveTo>
                      <a:pt x="5" y="51"/>
                    </a:moveTo>
                    <a:cubicBezTo>
                      <a:pt x="23" y="57"/>
                      <a:pt x="23" y="57"/>
                      <a:pt x="23" y="57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3" y="31"/>
                      <a:pt x="34" y="27"/>
                      <a:pt x="36" y="24"/>
                    </a:cubicBezTo>
                    <a:cubicBezTo>
                      <a:pt x="37" y="22"/>
                      <a:pt x="37" y="21"/>
                      <a:pt x="38" y="19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40" y="14"/>
                      <a:pt x="40" y="13"/>
                      <a:pt x="40" y="13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3"/>
                      <a:pt x="19" y="15"/>
                      <a:pt x="18" y="17"/>
                    </a:cubicBezTo>
                    <a:cubicBezTo>
                      <a:pt x="16" y="20"/>
                      <a:pt x="15" y="24"/>
                      <a:pt x="13" y="28"/>
                    </a:cubicBezTo>
                    <a:cubicBezTo>
                      <a:pt x="7" y="45"/>
                      <a:pt x="7" y="45"/>
                      <a:pt x="7" y="45"/>
                    </a:cubicBezTo>
                    <a:lnTo>
                      <a:pt x="5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44">
                <a:extLst>
                  <a:ext uri="{FF2B5EF4-FFF2-40B4-BE49-F238E27FC236}">
                    <a16:creationId xmlns:a16="http://schemas.microsoft.com/office/drawing/2014/main" id="{4ABD6AF0-C973-554E-B60E-377C5E2B771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78663" y="682625"/>
                <a:ext cx="123825" cy="144463"/>
              </a:xfrm>
              <a:custGeom>
                <a:avLst/>
                <a:gdLst>
                  <a:gd name="T0" fmla="*/ 23 w 52"/>
                  <a:gd name="T1" fmla="*/ 61 h 61"/>
                  <a:gd name="T2" fmla="*/ 0 w 52"/>
                  <a:gd name="T3" fmla="*/ 49 h 61"/>
                  <a:gd name="T4" fmla="*/ 9 w 52"/>
                  <a:gd name="T5" fmla="*/ 32 h 61"/>
                  <a:gd name="T6" fmla="*/ 12 w 52"/>
                  <a:gd name="T7" fmla="*/ 27 h 61"/>
                  <a:gd name="T8" fmla="*/ 14 w 52"/>
                  <a:gd name="T9" fmla="*/ 24 h 61"/>
                  <a:gd name="T10" fmla="*/ 18 w 52"/>
                  <a:gd name="T11" fmla="*/ 18 h 61"/>
                  <a:gd name="T12" fmla="*/ 24 w 52"/>
                  <a:gd name="T13" fmla="*/ 9 h 61"/>
                  <a:gd name="T14" fmla="*/ 30 w 52"/>
                  <a:gd name="T15" fmla="*/ 0 h 61"/>
                  <a:gd name="T16" fmla="*/ 52 w 52"/>
                  <a:gd name="T17" fmla="*/ 16 h 61"/>
                  <a:gd name="T18" fmla="*/ 46 w 52"/>
                  <a:gd name="T19" fmla="*/ 23 h 61"/>
                  <a:gd name="T20" fmla="*/ 40 w 52"/>
                  <a:gd name="T21" fmla="*/ 32 h 61"/>
                  <a:gd name="T22" fmla="*/ 37 w 52"/>
                  <a:gd name="T23" fmla="*/ 38 h 61"/>
                  <a:gd name="T24" fmla="*/ 35 w 52"/>
                  <a:gd name="T25" fmla="*/ 41 h 61"/>
                  <a:gd name="T26" fmla="*/ 32 w 52"/>
                  <a:gd name="T27" fmla="*/ 46 h 61"/>
                  <a:gd name="T28" fmla="*/ 23 w 52"/>
                  <a:gd name="T29" fmla="*/ 61 h 61"/>
                  <a:gd name="T30" fmla="*/ 5 w 52"/>
                  <a:gd name="T31" fmla="*/ 47 h 61"/>
                  <a:gd name="T32" fmla="*/ 22 w 52"/>
                  <a:gd name="T33" fmla="*/ 56 h 61"/>
                  <a:gd name="T34" fmla="*/ 29 w 52"/>
                  <a:gd name="T35" fmla="*/ 44 h 61"/>
                  <a:gd name="T36" fmla="*/ 32 w 52"/>
                  <a:gd name="T37" fmla="*/ 39 h 61"/>
                  <a:gd name="T38" fmla="*/ 34 w 52"/>
                  <a:gd name="T39" fmla="*/ 36 h 61"/>
                  <a:gd name="T40" fmla="*/ 37 w 52"/>
                  <a:gd name="T41" fmla="*/ 30 h 61"/>
                  <a:gd name="T42" fmla="*/ 43 w 52"/>
                  <a:gd name="T43" fmla="*/ 21 h 61"/>
                  <a:gd name="T44" fmla="*/ 47 w 52"/>
                  <a:gd name="T45" fmla="*/ 16 h 61"/>
                  <a:gd name="T46" fmla="*/ 31 w 52"/>
                  <a:gd name="T47" fmla="*/ 5 h 61"/>
                  <a:gd name="T48" fmla="*/ 27 w 52"/>
                  <a:gd name="T49" fmla="*/ 11 h 61"/>
                  <a:gd name="T50" fmla="*/ 21 w 52"/>
                  <a:gd name="T51" fmla="*/ 20 h 61"/>
                  <a:gd name="T52" fmla="*/ 17 w 52"/>
                  <a:gd name="T53" fmla="*/ 26 h 61"/>
                  <a:gd name="T54" fmla="*/ 15 w 52"/>
                  <a:gd name="T55" fmla="*/ 29 h 61"/>
                  <a:gd name="T56" fmla="*/ 12 w 52"/>
                  <a:gd name="T57" fmla="*/ 34 h 61"/>
                  <a:gd name="T58" fmla="*/ 5 w 52"/>
                  <a:gd name="T59" fmla="*/ 47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2" h="61">
                    <a:moveTo>
                      <a:pt x="23" y="61"/>
                    </a:moveTo>
                    <a:cubicBezTo>
                      <a:pt x="0" y="49"/>
                      <a:pt x="0" y="49"/>
                      <a:pt x="0" y="49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10" y="31"/>
                      <a:pt x="11" y="29"/>
                      <a:pt x="12" y="27"/>
                    </a:cubicBezTo>
                    <a:cubicBezTo>
                      <a:pt x="13" y="26"/>
                      <a:pt x="14" y="25"/>
                      <a:pt x="14" y="24"/>
                    </a:cubicBezTo>
                    <a:cubicBezTo>
                      <a:pt x="16" y="22"/>
                      <a:pt x="17" y="20"/>
                      <a:pt x="18" y="18"/>
                    </a:cubicBezTo>
                    <a:cubicBezTo>
                      <a:pt x="20" y="15"/>
                      <a:pt x="22" y="11"/>
                      <a:pt x="24" y="9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44" y="26"/>
                      <a:pt x="42" y="29"/>
                      <a:pt x="40" y="32"/>
                    </a:cubicBezTo>
                    <a:cubicBezTo>
                      <a:pt x="39" y="34"/>
                      <a:pt x="38" y="36"/>
                      <a:pt x="37" y="38"/>
                    </a:cubicBezTo>
                    <a:cubicBezTo>
                      <a:pt x="36" y="39"/>
                      <a:pt x="36" y="40"/>
                      <a:pt x="35" y="41"/>
                    </a:cubicBezTo>
                    <a:cubicBezTo>
                      <a:pt x="34" y="43"/>
                      <a:pt x="33" y="44"/>
                      <a:pt x="32" y="46"/>
                    </a:cubicBezTo>
                    <a:lnTo>
                      <a:pt x="23" y="61"/>
                    </a:lnTo>
                    <a:close/>
                    <a:moveTo>
                      <a:pt x="5" y="47"/>
                    </a:moveTo>
                    <a:cubicBezTo>
                      <a:pt x="22" y="56"/>
                      <a:pt x="22" y="56"/>
                      <a:pt x="22" y="56"/>
                    </a:cubicBezTo>
                    <a:cubicBezTo>
                      <a:pt x="29" y="44"/>
                      <a:pt x="29" y="44"/>
                      <a:pt x="29" y="44"/>
                    </a:cubicBezTo>
                    <a:cubicBezTo>
                      <a:pt x="30" y="42"/>
                      <a:pt x="31" y="41"/>
                      <a:pt x="32" y="39"/>
                    </a:cubicBezTo>
                    <a:cubicBezTo>
                      <a:pt x="33" y="38"/>
                      <a:pt x="33" y="37"/>
                      <a:pt x="34" y="36"/>
                    </a:cubicBezTo>
                    <a:cubicBezTo>
                      <a:pt x="35" y="34"/>
                      <a:pt x="36" y="32"/>
                      <a:pt x="37" y="30"/>
                    </a:cubicBezTo>
                    <a:cubicBezTo>
                      <a:pt x="39" y="27"/>
                      <a:pt x="41" y="24"/>
                      <a:pt x="43" y="21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5" y="13"/>
                      <a:pt x="23" y="17"/>
                      <a:pt x="21" y="20"/>
                    </a:cubicBezTo>
                    <a:cubicBezTo>
                      <a:pt x="20" y="22"/>
                      <a:pt x="19" y="24"/>
                      <a:pt x="17" y="26"/>
                    </a:cubicBezTo>
                    <a:cubicBezTo>
                      <a:pt x="17" y="27"/>
                      <a:pt x="16" y="28"/>
                      <a:pt x="15" y="29"/>
                    </a:cubicBezTo>
                    <a:cubicBezTo>
                      <a:pt x="14" y="31"/>
                      <a:pt x="13" y="33"/>
                      <a:pt x="12" y="34"/>
                    </a:cubicBezTo>
                    <a:lnTo>
                      <a:pt x="5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Freeform 45">
                <a:extLst>
                  <a:ext uri="{FF2B5EF4-FFF2-40B4-BE49-F238E27FC236}">
                    <a16:creationId xmlns:a16="http://schemas.microsoft.com/office/drawing/2014/main" id="{7ACB633E-C75D-9A40-9525-B6995E12F7F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81850" y="539750"/>
                <a:ext cx="134938" cy="139700"/>
              </a:xfrm>
              <a:custGeom>
                <a:avLst/>
                <a:gdLst>
                  <a:gd name="T0" fmla="*/ 21 w 57"/>
                  <a:gd name="T1" fmla="*/ 59 h 59"/>
                  <a:gd name="T2" fmla="*/ 0 w 57"/>
                  <a:gd name="T3" fmla="*/ 43 h 59"/>
                  <a:gd name="T4" fmla="*/ 1 w 57"/>
                  <a:gd name="T5" fmla="*/ 41 h 59"/>
                  <a:gd name="T6" fmla="*/ 6 w 57"/>
                  <a:gd name="T7" fmla="*/ 35 h 59"/>
                  <a:gd name="T8" fmla="*/ 18 w 57"/>
                  <a:gd name="T9" fmla="*/ 21 h 59"/>
                  <a:gd name="T10" fmla="*/ 27 w 57"/>
                  <a:gd name="T11" fmla="*/ 12 h 59"/>
                  <a:gd name="T12" fmla="*/ 31 w 57"/>
                  <a:gd name="T13" fmla="*/ 7 h 59"/>
                  <a:gd name="T14" fmla="*/ 38 w 57"/>
                  <a:gd name="T15" fmla="*/ 0 h 59"/>
                  <a:gd name="T16" fmla="*/ 57 w 57"/>
                  <a:gd name="T17" fmla="*/ 19 h 59"/>
                  <a:gd name="T18" fmla="*/ 50 w 57"/>
                  <a:gd name="T19" fmla="*/ 26 h 59"/>
                  <a:gd name="T20" fmla="*/ 46 w 57"/>
                  <a:gd name="T21" fmla="*/ 30 h 59"/>
                  <a:gd name="T22" fmla="*/ 38 w 57"/>
                  <a:gd name="T23" fmla="*/ 38 h 59"/>
                  <a:gd name="T24" fmla="*/ 27 w 57"/>
                  <a:gd name="T25" fmla="*/ 52 h 59"/>
                  <a:gd name="T26" fmla="*/ 22 w 57"/>
                  <a:gd name="T27" fmla="*/ 58 h 59"/>
                  <a:gd name="T28" fmla="*/ 21 w 57"/>
                  <a:gd name="T29" fmla="*/ 59 h 59"/>
                  <a:gd name="T30" fmla="*/ 5 w 57"/>
                  <a:gd name="T31" fmla="*/ 42 h 59"/>
                  <a:gd name="T32" fmla="*/ 20 w 57"/>
                  <a:gd name="T33" fmla="*/ 54 h 59"/>
                  <a:gd name="T34" fmla="*/ 24 w 57"/>
                  <a:gd name="T35" fmla="*/ 49 h 59"/>
                  <a:gd name="T36" fmla="*/ 36 w 57"/>
                  <a:gd name="T37" fmla="*/ 36 h 59"/>
                  <a:gd name="T38" fmla="*/ 44 w 57"/>
                  <a:gd name="T39" fmla="*/ 27 h 59"/>
                  <a:gd name="T40" fmla="*/ 47 w 57"/>
                  <a:gd name="T41" fmla="*/ 23 h 59"/>
                  <a:gd name="T42" fmla="*/ 52 w 57"/>
                  <a:gd name="T43" fmla="*/ 19 h 59"/>
                  <a:gd name="T44" fmla="*/ 38 w 57"/>
                  <a:gd name="T45" fmla="*/ 5 h 59"/>
                  <a:gd name="T46" fmla="*/ 34 w 57"/>
                  <a:gd name="T47" fmla="*/ 10 h 59"/>
                  <a:gd name="T48" fmla="*/ 30 w 57"/>
                  <a:gd name="T49" fmla="*/ 14 h 59"/>
                  <a:gd name="T50" fmla="*/ 21 w 57"/>
                  <a:gd name="T51" fmla="*/ 23 h 59"/>
                  <a:gd name="T52" fmla="*/ 9 w 57"/>
                  <a:gd name="T53" fmla="*/ 37 h 59"/>
                  <a:gd name="T54" fmla="*/ 5 w 57"/>
                  <a:gd name="T55" fmla="*/ 42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7" h="59">
                    <a:moveTo>
                      <a:pt x="21" y="59"/>
                    </a:moveTo>
                    <a:cubicBezTo>
                      <a:pt x="0" y="43"/>
                      <a:pt x="0" y="43"/>
                      <a:pt x="0" y="43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1" y="41"/>
                      <a:pt x="3" y="39"/>
                      <a:pt x="6" y="35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21" y="17"/>
                      <a:pt x="24" y="14"/>
                      <a:pt x="27" y="12"/>
                    </a:cubicBezTo>
                    <a:cubicBezTo>
                      <a:pt x="28" y="10"/>
                      <a:pt x="30" y="9"/>
                      <a:pt x="31" y="7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50" y="26"/>
                      <a:pt x="50" y="26"/>
                      <a:pt x="50" y="26"/>
                    </a:cubicBezTo>
                    <a:cubicBezTo>
                      <a:pt x="49" y="27"/>
                      <a:pt x="48" y="28"/>
                      <a:pt x="46" y="30"/>
                    </a:cubicBezTo>
                    <a:cubicBezTo>
                      <a:pt x="44" y="32"/>
                      <a:pt x="41" y="35"/>
                      <a:pt x="38" y="38"/>
                    </a:cubicBezTo>
                    <a:cubicBezTo>
                      <a:pt x="27" y="52"/>
                      <a:pt x="27" y="52"/>
                      <a:pt x="27" y="52"/>
                    </a:cubicBezTo>
                    <a:cubicBezTo>
                      <a:pt x="24" y="55"/>
                      <a:pt x="22" y="58"/>
                      <a:pt x="22" y="58"/>
                    </a:cubicBezTo>
                    <a:lnTo>
                      <a:pt x="21" y="59"/>
                    </a:lnTo>
                    <a:close/>
                    <a:moveTo>
                      <a:pt x="5" y="42"/>
                    </a:moveTo>
                    <a:cubicBezTo>
                      <a:pt x="20" y="54"/>
                      <a:pt x="20" y="54"/>
                      <a:pt x="20" y="54"/>
                    </a:cubicBezTo>
                    <a:cubicBezTo>
                      <a:pt x="21" y="53"/>
                      <a:pt x="23" y="51"/>
                      <a:pt x="24" y="49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8" y="33"/>
                      <a:pt x="41" y="30"/>
                      <a:pt x="44" y="27"/>
                    </a:cubicBezTo>
                    <a:cubicBezTo>
                      <a:pt x="45" y="26"/>
                      <a:pt x="46" y="24"/>
                      <a:pt x="47" y="23"/>
                    </a:cubicBezTo>
                    <a:cubicBezTo>
                      <a:pt x="52" y="19"/>
                      <a:pt x="52" y="19"/>
                      <a:pt x="52" y="19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2" y="11"/>
                      <a:pt x="31" y="13"/>
                      <a:pt x="30" y="14"/>
                    </a:cubicBezTo>
                    <a:cubicBezTo>
                      <a:pt x="27" y="17"/>
                      <a:pt x="24" y="20"/>
                      <a:pt x="21" y="23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7" y="39"/>
                      <a:pt x="6" y="41"/>
                      <a:pt x="5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46">
                <a:extLst>
                  <a:ext uri="{FF2B5EF4-FFF2-40B4-BE49-F238E27FC236}">
                    <a16:creationId xmlns:a16="http://schemas.microsoft.com/office/drawing/2014/main" id="{3B58CDF0-69E5-4545-B4B0-8B6D18DE465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72325" y="446088"/>
                <a:ext cx="1717675" cy="1716088"/>
              </a:xfrm>
              <a:custGeom>
                <a:avLst/>
                <a:gdLst>
                  <a:gd name="T0" fmla="*/ 361 w 722"/>
                  <a:gd name="T1" fmla="*/ 722 h 722"/>
                  <a:gd name="T2" fmla="*/ 0 w 722"/>
                  <a:gd name="T3" fmla="*/ 361 h 722"/>
                  <a:gd name="T4" fmla="*/ 361 w 722"/>
                  <a:gd name="T5" fmla="*/ 0 h 722"/>
                  <a:gd name="T6" fmla="*/ 722 w 722"/>
                  <a:gd name="T7" fmla="*/ 361 h 722"/>
                  <a:gd name="T8" fmla="*/ 361 w 722"/>
                  <a:gd name="T9" fmla="*/ 722 h 722"/>
                  <a:gd name="T10" fmla="*/ 361 w 722"/>
                  <a:gd name="T11" fmla="*/ 3 h 722"/>
                  <a:gd name="T12" fmla="*/ 4 w 722"/>
                  <a:gd name="T13" fmla="*/ 361 h 722"/>
                  <a:gd name="T14" fmla="*/ 361 w 722"/>
                  <a:gd name="T15" fmla="*/ 718 h 722"/>
                  <a:gd name="T16" fmla="*/ 719 w 722"/>
                  <a:gd name="T17" fmla="*/ 361 h 722"/>
                  <a:gd name="T18" fmla="*/ 361 w 722"/>
                  <a:gd name="T19" fmla="*/ 3 h 722"/>
                  <a:gd name="T20" fmla="*/ 361 w 722"/>
                  <a:gd name="T21" fmla="*/ 717 h 722"/>
                  <a:gd name="T22" fmla="*/ 5 w 722"/>
                  <a:gd name="T23" fmla="*/ 361 h 722"/>
                  <a:gd name="T24" fmla="*/ 361 w 722"/>
                  <a:gd name="T25" fmla="*/ 4 h 722"/>
                  <a:gd name="T26" fmla="*/ 718 w 722"/>
                  <a:gd name="T27" fmla="*/ 361 h 722"/>
                  <a:gd name="T28" fmla="*/ 361 w 722"/>
                  <a:gd name="T29" fmla="*/ 717 h 722"/>
                  <a:gd name="T30" fmla="*/ 361 w 722"/>
                  <a:gd name="T31" fmla="*/ 8 h 722"/>
                  <a:gd name="T32" fmla="*/ 8 w 722"/>
                  <a:gd name="T33" fmla="*/ 361 h 722"/>
                  <a:gd name="T34" fmla="*/ 361 w 722"/>
                  <a:gd name="T35" fmla="*/ 714 h 722"/>
                  <a:gd name="T36" fmla="*/ 714 w 722"/>
                  <a:gd name="T37" fmla="*/ 361 h 722"/>
                  <a:gd name="T38" fmla="*/ 361 w 722"/>
                  <a:gd name="T39" fmla="*/ 8 h 7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2" h="722">
                    <a:moveTo>
                      <a:pt x="361" y="722"/>
                    </a:moveTo>
                    <a:cubicBezTo>
                      <a:pt x="162" y="722"/>
                      <a:pt x="0" y="560"/>
                      <a:pt x="0" y="361"/>
                    </a:cubicBezTo>
                    <a:cubicBezTo>
                      <a:pt x="0" y="161"/>
                      <a:pt x="162" y="0"/>
                      <a:pt x="361" y="0"/>
                    </a:cubicBezTo>
                    <a:cubicBezTo>
                      <a:pt x="560" y="0"/>
                      <a:pt x="722" y="161"/>
                      <a:pt x="722" y="361"/>
                    </a:cubicBezTo>
                    <a:cubicBezTo>
                      <a:pt x="722" y="560"/>
                      <a:pt x="560" y="722"/>
                      <a:pt x="361" y="722"/>
                    </a:cubicBezTo>
                    <a:close/>
                    <a:moveTo>
                      <a:pt x="361" y="3"/>
                    </a:moveTo>
                    <a:cubicBezTo>
                      <a:pt x="164" y="3"/>
                      <a:pt x="4" y="163"/>
                      <a:pt x="4" y="361"/>
                    </a:cubicBezTo>
                    <a:cubicBezTo>
                      <a:pt x="4" y="558"/>
                      <a:pt x="164" y="718"/>
                      <a:pt x="361" y="718"/>
                    </a:cubicBezTo>
                    <a:cubicBezTo>
                      <a:pt x="558" y="718"/>
                      <a:pt x="719" y="558"/>
                      <a:pt x="719" y="361"/>
                    </a:cubicBezTo>
                    <a:cubicBezTo>
                      <a:pt x="719" y="163"/>
                      <a:pt x="558" y="3"/>
                      <a:pt x="361" y="3"/>
                    </a:cubicBezTo>
                    <a:close/>
                    <a:moveTo>
                      <a:pt x="361" y="717"/>
                    </a:moveTo>
                    <a:cubicBezTo>
                      <a:pt x="165" y="717"/>
                      <a:pt x="5" y="557"/>
                      <a:pt x="5" y="361"/>
                    </a:cubicBezTo>
                    <a:cubicBezTo>
                      <a:pt x="5" y="164"/>
                      <a:pt x="165" y="4"/>
                      <a:pt x="361" y="4"/>
                    </a:cubicBezTo>
                    <a:cubicBezTo>
                      <a:pt x="558" y="4"/>
                      <a:pt x="718" y="164"/>
                      <a:pt x="718" y="361"/>
                    </a:cubicBezTo>
                    <a:cubicBezTo>
                      <a:pt x="718" y="557"/>
                      <a:pt x="558" y="717"/>
                      <a:pt x="361" y="717"/>
                    </a:cubicBezTo>
                    <a:close/>
                    <a:moveTo>
                      <a:pt x="361" y="8"/>
                    </a:moveTo>
                    <a:cubicBezTo>
                      <a:pt x="167" y="8"/>
                      <a:pt x="8" y="166"/>
                      <a:pt x="8" y="361"/>
                    </a:cubicBezTo>
                    <a:cubicBezTo>
                      <a:pt x="8" y="555"/>
                      <a:pt x="167" y="714"/>
                      <a:pt x="361" y="714"/>
                    </a:cubicBezTo>
                    <a:cubicBezTo>
                      <a:pt x="556" y="714"/>
                      <a:pt x="714" y="555"/>
                      <a:pt x="714" y="361"/>
                    </a:cubicBezTo>
                    <a:cubicBezTo>
                      <a:pt x="714" y="166"/>
                      <a:pt x="556" y="8"/>
                      <a:pt x="36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47">
                <a:extLst>
                  <a:ext uri="{FF2B5EF4-FFF2-40B4-BE49-F238E27FC236}">
                    <a16:creationId xmlns:a16="http://schemas.microsoft.com/office/drawing/2014/main" id="{0155E624-1579-834A-9DB3-410610E3A5F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53225" y="28575"/>
                <a:ext cx="2555875" cy="2549525"/>
              </a:xfrm>
              <a:custGeom>
                <a:avLst/>
                <a:gdLst>
                  <a:gd name="T0" fmla="*/ 537 w 1074"/>
                  <a:gd name="T1" fmla="*/ 1073 h 1073"/>
                  <a:gd name="T2" fmla="*/ 328 w 1074"/>
                  <a:gd name="T3" fmla="*/ 1031 h 1073"/>
                  <a:gd name="T4" fmla="*/ 158 w 1074"/>
                  <a:gd name="T5" fmla="*/ 916 h 1073"/>
                  <a:gd name="T6" fmla="*/ 43 w 1074"/>
                  <a:gd name="T7" fmla="*/ 746 h 1073"/>
                  <a:gd name="T8" fmla="*/ 0 w 1074"/>
                  <a:gd name="T9" fmla="*/ 537 h 1073"/>
                  <a:gd name="T10" fmla="*/ 43 w 1074"/>
                  <a:gd name="T11" fmla="*/ 328 h 1073"/>
                  <a:gd name="T12" fmla="*/ 158 w 1074"/>
                  <a:gd name="T13" fmla="*/ 157 h 1073"/>
                  <a:gd name="T14" fmla="*/ 328 w 1074"/>
                  <a:gd name="T15" fmla="*/ 42 h 1073"/>
                  <a:gd name="T16" fmla="*/ 537 w 1074"/>
                  <a:gd name="T17" fmla="*/ 0 h 1073"/>
                  <a:gd name="T18" fmla="*/ 746 w 1074"/>
                  <a:gd name="T19" fmla="*/ 42 h 1073"/>
                  <a:gd name="T20" fmla="*/ 917 w 1074"/>
                  <a:gd name="T21" fmla="*/ 157 h 1073"/>
                  <a:gd name="T22" fmla="*/ 1032 w 1074"/>
                  <a:gd name="T23" fmla="*/ 328 h 1073"/>
                  <a:gd name="T24" fmla="*/ 1074 w 1074"/>
                  <a:gd name="T25" fmla="*/ 537 h 1073"/>
                  <a:gd name="T26" fmla="*/ 1032 w 1074"/>
                  <a:gd name="T27" fmla="*/ 746 h 1073"/>
                  <a:gd name="T28" fmla="*/ 917 w 1074"/>
                  <a:gd name="T29" fmla="*/ 916 h 1073"/>
                  <a:gd name="T30" fmla="*/ 746 w 1074"/>
                  <a:gd name="T31" fmla="*/ 1031 h 1073"/>
                  <a:gd name="T32" fmla="*/ 537 w 1074"/>
                  <a:gd name="T33" fmla="*/ 1073 h 1073"/>
                  <a:gd name="T34" fmla="*/ 537 w 1074"/>
                  <a:gd name="T35" fmla="*/ 5 h 1073"/>
                  <a:gd name="T36" fmla="*/ 5 w 1074"/>
                  <a:gd name="T37" fmla="*/ 537 h 1073"/>
                  <a:gd name="T38" fmla="*/ 537 w 1074"/>
                  <a:gd name="T39" fmla="*/ 1069 h 1073"/>
                  <a:gd name="T40" fmla="*/ 1069 w 1074"/>
                  <a:gd name="T41" fmla="*/ 537 h 1073"/>
                  <a:gd name="T42" fmla="*/ 537 w 1074"/>
                  <a:gd name="T43" fmla="*/ 5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74" h="1073">
                    <a:moveTo>
                      <a:pt x="537" y="1073"/>
                    </a:moveTo>
                    <a:cubicBezTo>
                      <a:pt x="465" y="1073"/>
                      <a:pt x="394" y="1059"/>
                      <a:pt x="328" y="1031"/>
                    </a:cubicBezTo>
                    <a:cubicBezTo>
                      <a:pt x="264" y="1004"/>
                      <a:pt x="207" y="965"/>
                      <a:pt x="158" y="916"/>
                    </a:cubicBezTo>
                    <a:cubicBezTo>
                      <a:pt x="108" y="867"/>
                      <a:pt x="70" y="809"/>
                      <a:pt x="43" y="746"/>
                    </a:cubicBezTo>
                    <a:cubicBezTo>
                      <a:pt x="15" y="679"/>
                      <a:pt x="0" y="609"/>
                      <a:pt x="0" y="537"/>
                    </a:cubicBezTo>
                    <a:cubicBezTo>
                      <a:pt x="0" y="464"/>
                      <a:pt x="15" y="394"/>
                      <a:pt x="43" y="328"/>
                    </a:cubicBezTo>
                    <a:cubicBezTo>
                      <a:pt x="70" y="264"/>
                      <a:pt x="108" y="206"/>
                      <a:pt x="158" y="157"/>
                    </a:cubicBezTo>
                    <a:cubicBezTo>
                      <a:pt x="207" y="108"/>
                      <a:pt x="264" y="69"/>
                      <a:pt x="328" y="42"/>
                    </a:cubicBezTo>
                    <a:cubicBezTo>
                      <a:pt x="394" y="14"/>
                      <a:pt x="465" y="0"/>
                      <a:pt x="537" y="0"/>
                    </a:cubicBezTo>
                    <a:cubicBezTo>
                      <a:pt x="610" y="0"/>
                      <a:pt x="680" y="14"/>
                      <a:pt x="746" y="42"/>
                    </a:cubicBezTo>
                    <a:cubicBezTo>
                      <a:pt x="810" y="69"/>
                      <a:pt x="868" y="108"/>
                      <a:pt x="917" y="157"/>
                    </a:cubicBezTo>
                    <a:cubicBezTo>
                      <a:pt x="966" y="206"/>
                      <a:pt x="1005" y="264"/>
                      <a:pt x="1032" y="328"/>
                    </a:cubicBezTo>
                    <a:cubicBezTo>
                      <a:pt x="1060" y="394"/>
                      <a:pt x="1074" y="464"/>
                      <a:pt x="1074" y="537"/>
                    </a:cubicBezTo>
                    <a:cubicBezTo>
                      <a:pt x="1074" y="609"/>
                      <a:pt x="1060" y="679"/>
                      <a:pt x="1032" y="746"/>
                    </a:cubicBezTo>
                    <a:cubicBezTo>
                      <a:pt x="1005" y="809"/>
                      <a:pt x="966" y="867"/>
                      <a:pt x="917" y="916"/>
                    </a:cubicBezTo>
                    <a:cubicBezTo>
                      <a:pt x="868" y="965"/>
                      <a:pt x="810" y="1004"/>
                      <a:pt x="746" y="1031"/>
                    </a:cubicBezTo>
                    <a:cubicBezTo>
                      <a:pt x="680" y="1059"/>
                      <a:pt x="610" y="1073"/>
                      <a:pt x="537" y="1073"/>
                    </a:cubicBezTo>
                    <a:close/>
                    <a:moveTo>
                      <a:pt x="537" y="5"/>
                    </a:moveTo>
                    <a:cubicBezTo>
                      <a:pt x="244" y="5"/>
                      <a:pt x="5" y="243"/>
                      <a:pt x="5" y="537"/>
                    </a:cubicBezTo>
                    <a:cubicBezTo>
                      <a:pt x="5" y="830"/>
                      <a:pt x="244" y="1069"/>
                      <a:pt x="537" y="1069"/>
                    </a:cubicBezTo>
                    <a:cubicBezTo>
                      <a:pt x="831" y="1069"/>
                      <a:pt x="1069" y="830"/>
                      <a:pt x="1069" y="537"/>
                    </a:cubicBezTo>
                    <a:cubicBezTo>
                      <a:pt x="1069" y="243"/>
                      <a:pt x="831" y="5"/>
                      <a:pt x="537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TextBox 4">
              <a:extLst>
                <a:ext uri="{FF2B5EF4-FFF2-40B4-BE49-F238E27FC236}">
                  <a16:creationId xmlns:a16="http://schemas.microsoft.com/office/drawing/2014/main" id="{7250CCA0-8556-0947-A731-E48E5BD6ED77}"/>
                </a:ext>
              </a:extLst>
            </p:cNvPr>
            <p:cNvSpPr txBox="1"/>
            <p:nvPr/>
          </p:nvSpPr>
          <p:spPr>
            <a:xfrm>
              <a:off x="1939293" y="3614461"/>
              <a:ext cx="1679622" cy="403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AGENDA</a:t>
              </a:r>
            </a:p>
          </p:txBody>
        </p:sp>
      </p:grpSp>
      <p:sp>
        <p:nvSpPr>
          <p:cNvPr id="54" name="Text Placeholder 8">
            <a:extLst>
              <a:ext uri="{FF2B5EF4-FFF2-40B4-BE49-F238E27FC236}">
                <a16:creationId xmlns:a16="http://schemas.microsoft.com/office/drawing/2014/main" id="{D298EED4-0C44-B14A-B3FC-13DB56E9DDD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03751" y="2068624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01</a:t>
            </a:r>
          </a:p>
        </p:txBody>
      </p:sp>
      <p:sp>
        <p:nvSpPr>
          <p:cNvPr id="55" name="Isosceles Triangle 32">
            <a:extLst>
              <a:ext uri="{FF2B5EF4-FFF2-40B4-BE49-F238E27FC236}">
                <a16:creationId xmlns:a16="http://schemas.microsoft.com/office/drawing/2014/main" id="{AE030ED7-F66A-174D-8215-FFE7B0DD4A9F}"/>
              </a:ext>
            </a:extLst>
          </p:cNvPr>
          <p:cNvSpPr/>
          <p:nvPr userDrawn="1"/>
        </p:nvSpPr>
        <p:spPr>
          <a:xfrm rot="5400000">
            <a:off x="7577519" y="2157910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6" name="Text Placeholder 8">
            <a:extLst>
              <a:ext uri="{FF2B5EF4-FFF2-40B4-BE49-F238E27FC236}">
                <a16:creationId xmlns:a16="http://schemas.microsoft.com/office/drawing/2014/main" id="{21D2B32B-B1FF-7946-B540-BB04AF6373D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003750" y="2573735"/>
            <a:ext cx="7816699" cy="87295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Lorem ipsum dolor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consectetur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adipiscing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elit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cursus ligula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eget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vestibulum porta. Lorem ipsum</a:t>
            </a:r>
          </a:p>
        </p:txBody>
      </p:sp>
      <p:sp>
        <p:nvSpPr>
          <p:cNvPr id="57" name="Text Placeholder 8">
            <a:extLst>
              <a:ext uri="{FF2B5EF4-FFF2-40B4-BE49-F238E27FC236}">
                <a16:creationId xmlns:a16="http://schemas.microsoft.com/office/drawing/2014/main" id="{73892E9B-AE3E-CA49-8A64-EFC5F421B02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993164" y="3646900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02</a:t>
            </a:r>
          </a:p>
        </p:txBody>
      </p:sp>
      <p:sp>
        <p:nvSpPr>
          <p:cNvPr id="58" name="Isosceles Triangle 32">
            <a:extLst>
              <a:ext uri="{FF2B5EF4-FFF2-40B4-BE49-F238E27FC236}">
                <a16:creationId xmlns:a16="http://schemas.microsoft.com/office/drawing/2014/main" id="{F936FFD7-3330-4E41-818A-F69052CDF637}"/>
              </a:ext>
            </a:extLst>
          </p:cNvPr>
          <p:cNvSpPr/>
          <p:nvPr userDrawn="1"/>
        </p:nvSpPr>
        <p:spPr>
          <a:xfrm rot="5400000">
            <a:off x="7566932" y="3736186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9" name="Text Placeholder 8">
            <a:extLst>
              <a:ext uri="{FF2B5EF4-FFF2-40B4-BE49-F238E27FC236}">
                <a16:creationId xmlns:a16="http://schemas.microsoft.com/office/drawing/2014/main" id="{D49F3E3B-F914-D04D-B73E-DCE6E0C8BBF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993163" y="4152011"/>
            <a:ext cx="7816699" cy="87295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Lorem ipsum dolor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consectetur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adipiscing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elit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cursus ligula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eget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vestibulum porta. Lorem ipsum</a:t>
            </a:r>
          </a:p>
        </p:txBody>
      </p:sp>
      <p:sp>
        <p:nvSpPr>
          <p:cNvPr id="60" name="Text Placeholder 8">
            <a:extLst>
              <a:ext uri="{FF2B5EF4-FFF2-40B4-BE49-F238E27FC236}">
                <a16:creationId xmlns:a16="http://schemas.microsoft.com/office/drawing/2014/main" id="{688C80B1-CA91-A54A-B0EF-A30FA63BDB9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993163" y="5219136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03</a:t>
            </a:r>
          </a:p>
        </p:txBody>
      </p:sp>
      <p:sp>
        <p:nvSpPr>
          <p:cNvPr id="61" name="Isosceles Triangle 32">
            <a:extLst>
              <a:ext uri="{FF2B5EF4-FFF2-40B4-BE49-F238E27FC236}">
                <a16:creationId xmlns:a16="http://schemas.microsoft.com/office/drawing/2014/main" id="{BEDFC33E-4C4B-7542-846C-CF1324FDBBA3}"/>
              </a:ext>
            </a:extLst>
          </p:cNvPr>
          <p:cNvSpPr/>
          <p:nvPr userDrawn="1"/>
        </p:nvSpPr>
        <p:spPr>
          <a:xfrm rot="5400000">
            <a:off x="7566931" y="5308422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2" name="Text Placeholder 8">
            <a:extLst>
              <a:ext uri="{FF2B5EF4-FFF2-40B4-BE49-F238E27FC236}">
                <a16:creationId xmlns:a16="http://schemas.microsoft.com/office/drawing/2014/main" id="{91CCF7EA-CD76-FB40-9764-C15C28233B3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993162" y="5724247"/>
            <a:ext cx="7816699" cy="87295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Lorem ipsum dolor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consectetur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adipiscing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elit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cursus ligula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eget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vestibulum porta. Lorem ipsum</a:t>
            </a:r>
          </a:p>
        </p:txBody>
      </p:sp>
      <p:sp>
        <p:nvSpPr>
          <p:cNvPr id="63" name="Text Placeholder 8">
            <a:extLst>
              <a:ext uri="{FF2B5EF4-FFF2-40B4-BE49-F238E27FC236}">
                <a16:creationId xmlns:a16="http://schemas.microsoft.com/office/drawing/2014/main" id="{3EAD8548-A506-B54E-BE3E-C488C938B2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93163" y="6887175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04</a:t>
            </a:r>
          </a:p>
        </p:txBody>
      </p:sp>
      <p:sp>
        <p:nvSpPr>
          <p:cNvPr id="64" name="Isosceles Triangle 32">
            <a:extLst>
              <a:ext uri="{FF2B5EF4-FFF2-40B4-BE49-F238E27FC236}">
                <a16:creationId xmlns:a16="http://schemas.microsoft.com/office/drawing/2014/main" id="{85CC6708-A734-064B-8C15-8A3F457812E3}"/>
              </a:ext>
            </a:extLst>
          </p:cNvPr>
          <p:cNvSpPr/>
          <p:nvPr userDrawn="1"/>
        </p:nvSpPr>
        <p:spPr>
          <a:xfrm rot="5400000">
            <a:off x="7566931" y="6976461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5" name="Text Placeholder 8">
            <a:extLst>
              <a:ext uri="{FF2B5EF4-FFF2-40B4-BE49-F238E27FC236}">
                <a16:creationId xmlns:a16="http://schemas.microsoft.com/office/drawing/2014/main" id="{CD011816-99E1-BE46-9635-9A5456C6EF3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993162" y="7392286"/>
            <a:ext cx="7816699" cy="87295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Lorem ipsum dolor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consectetur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adipiscing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elit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cursus ligula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eget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vestibulum porta. Lorem ipsum</a:t>
            </a:r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EF820DB3-A3BE-B34A-94E4-3AB2D0D7BB54}"/>
              </a:ext>
            </a:extLst>
          </p:cNvPr>
          <p:cNvSpPr txBox="1"/>
          <p:nvPr userDrawn="1"/>
        </p:nvSpPr>
        <p:spPr>
          <a:xfrm>
            <a:off x="2262969" y="4570860"/>
            <a:ext cx="21643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i="0" dirty="0">
                <a:latin typeface="Roboto Black" panose="02000000000000000000" pitchFamily="2" charset="0"/>
                <a:ea typeface="Roboto Black" panose="02000000000000000000" pitchFamily="2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392633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paço Reservado para Imagem 27">
            <a:extLst>
              <a:ext uri="{FF2B5EF4-FFF2-40B4-BE49-F238E27FC236}">
                <a16:creationId xmlns:a16="http://schemas.microsoft.com/office/drawing/2014/main" id="{DDFA91BE-2200-7D4D-842C-EA2F6434569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17017" y="2470737"/>
            <a:ext cx="4851871" cy="4231510"/>
          </a:xfrm>
          <a:custGeom>
            <a:avLst/>
            <a:gdLst>
              <a:gd name="connsiteX0" fmla="*/ 0 w 4851871"/>
              <a:gd name="connsiteY0" fmla="*/ 2173905 h 4231510"/>
              <a:gd name="connsiteX1" fmla="*/ 2216168 w 4851871"/>
              <a:gd name="connsiteY1" fmla="*/ 2173905 h 4231510"/>
              <a:gd name="connsiteX2" fmla="*/ 3545871 w 4851871"/>
              <a:gd name="connsiteY2" fmla="*/ 4230867 h 4231510"/>
              <a:gd name="connsiteX3" fmla="*/ 1167843 w 4851871"/>
              <a:gd name="connsiteY3" fmla="*/ 4210244 h 4231510"/>
              <a:gd name="connsiteX4" fmla="*/ 3647542 w 4851871"/>
              <a:gd name="connsiteY4" fmla="*/ 62257 h 4231510"/>
              <a:gd name="connsiteX5" fmla="*/ 3790614 w 4851871"/>
              <a:gd name="connsiteY5" fmla="*/ 295070 h 4231510"/>
              <a:gd name="connsiteX6" fmla="*/ 4851871 w 4851871"/>
              <a:gd name="connsiteY6" fmla="*/ 2130232 h 4231510"/>
              <a:gd name="connsiteX7" fmla="*/ 3620056 w 4851871"/>
              <a:gd name="connsiteY7" fmla="*/ 4231510 h 4231510"/>
              <a:gd name="connsiteX8" fmla="*/ 3590179 w 4851871"/>
              <a:gd name="connsiteY8" fmla="*/ 4231251 h 4231510"/>
              <a:gd name="connsiteX9" fmla="*/ 3625741 w 4851871"/>
              <a:gd name="connsiteY9" fmla="*/ 4208262 h 4231510"/>
              <a:gd name="connsiteX10" fmla="*/ 3630454 w 4851871"/>
              <a:gd name="connsiteY10" fmla="*/ 4186318 h 4231510"/>
              <a:gd name="connsiteX11" fmla="*/ 2295026 w 4851871"/>
              <a:gd name="connsiteY11" fmla="*/ 2120500 h 4231510"/>
              <a:gd name="connsiteX12" fmla="*/ 3646033 w 4851871"/>
              <a:gd name="connsiteY12" fmla="*/ 70105 h 4231510"/>
              <a:gd name="connsiteX13" fmla="*/ 1220117 w 4851871"/>
              <a:gd name="connsiteY13" fmla="*/ 0 h 4231510"/>
              <a:gd name="connsiteX14" fmla="*/ 3609283 w 4851871"/>
              <a:gd name="connsiteY14" fmla="*/ 0 h 4231510"/>
              <a:gd name="connsiteX15" fmla="*/ 3637048 w 4851871"/>
              <a:gd name="connsiteY15" fmla="*/ 45180 h 4231510"/>
              <a:gd name="connsiteX16" fmla="*/ 3588507 w 4851871"/>
              <a:gd name="connsiteY16" fmla="*/ 13196 h 4231510"/>
              <a:gd name="connsiteX17" fmla="*/ 3566523 w 4851871"/>
              <a:gd name="connsiteY17" fmla="*/ 17716 h 4231510"/>
              <a:gd name="connsiteX18" fmla="*/ 2220358 w 4851871"/>
              <a:gd name="connsiteY18" fmla="*/ 2060762 h 4231510"/>
              <a:gd name="connsiteX19" fmla="*/ 4225 w 4851871"/>
              <a:gd name="connsiteY19" fmla="*/ 2060762 h 4231510"/>
              <a:gd name="connsiteX20" fmla="*/ 6765 w 4851871"/>
              <a:gd name="connsiteY20" fmla="*/ 2055865 h 4231510"/>
              <a:gd name="connsiteX21" fmla="*/ 1220117 w 4851871"/>
              <a:gd name="connsiteY21" fmla="*/ 0 h 4231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851871" h="4231510">
                <a:moveTo>
                  <a:pt x="0" y="2173905"/>
                </a:moveTo>
                <a:lnTo>
                  <a:pt x="2216168" y="2173905"/>
                </a:lnTo>
                <a:lnTo>
                  <a:pt x="3545871" y="4230867"/>
                </a:lnTo>
                <a:lnTo>
                  <a:pt x="1167843" y="4210244"/>
                </a:lnTo>
                <a:close/>
                <a:moveTo>
                  <a:pt x="3647542" y="62257"/>
                </a:moveTo>
                <a:lnTo>
                  <a:pt x="3790614" y="295070"/>
                </a:lnTo>
                <a:cubicBezTo>
                  <a:pt x="4191086" y="960176"/>
                  <a:pt x="4447101" y="1475337"/>
                  <a:pt x="4851871" y="2130232"/>
                </a:cubicBezTo>
                <a:cubicBezTo>
                  <a:pt x="3606559" y="4250832"/>
                  <a:pt x="4240061" y="3282441"/>
                  <a:pt x="3620056" y="4231510"/>
                </a:cubicBezTo>
                <a:lnTo>
                  <a:pt x="3590179" y="4231251"/>
                </a:lnTo>
                <a:lnTo>
                  <a:pt x="3625741" y="4208262"/>
                </a:lnTo>
                <a:cubicBezTo>
                  <a:pt x="3633102" y="4203503"/>
                  <a:pt x="3635212" y="4193679"/>
                  <a:pt x="3630454" y="4186318"/>
                </a:cubicBezTo>
                <a:lnTo>
                  <a:pt x="2295026" y="2120500"/>
                </a:lnTo>
                <a:lnTo>
                  <a:pt x="3646033" y="70105"/>
                </a:lnTo>
                <a:close/>
                <a:moveTo>
                  <a:pt x="1220117" y="0"/>
                </a:moveTo>
                <a:lnTo>
                  <a:pt x="3609283" y="0"/>
                </a:lnTo>
                <a:lnTo>
                  <a:pt x="3637048" y="45180"/>
                </a:lnTo>
                <a:lnTo>
                  <a:pt x="3588507" y="13196"/>
                </a:lnTo>
                <a:cubicBezTo>
                  <a:pt x="3581188" y="8373"/>
                  <a:pt x="3571346" y="10397"/>
                  <a:pt x="3566523" y="17716"/>
                </a:cubicBezTo>
                <a:lnTo>
                  <a:pt x="2220358" y="2060762"/>
                </a:lnTo>
                <a:lnTo>
                  <a:pt x="4225" y="2060762"/>
                </a:lnTo>
                <a:lnTo>
                  <a:pt x="6765" y="2055865"/>
                </a:lnTo>
                <a:cubicBezTo>
                  <a:pt x="201914" y="1684690"/>
                  <a:pt x="1152790" y="0"/>
                  <a:pt x="1220117" y="0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93BD5459-2074-F647-B99C-1B48D2327E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64785" y="4427984"/>
            <a:ext cx="6146929" cy="211781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8200"/>
              </a:lnSpc>
              <a:buNone/>
              <a:defRPr sz="8200" b="1" i="0" baseline="0">
                <a:solidFill>
                  <a:schemeClr val="accent3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SEPARATA</a:t>
            </a:r>
            <a:endParaRPr lang="pt-BR" dirty="0"/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E267B6C8-6B9B-A84B-876A-E9C484FA982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764785" y="3254775"/>
            <a:ext cx="6146929" cy="117320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8200"/>
              </a:lnSpc>
              <a:buNone/>
              <a:defRPr sz="8200" b="0" i="0" baseline="0">
                <a:solidFill>
                  <a:schemeClr val="tx2"/>
                </a:solidFill>
                <a:latin typeface="Lato Black" panose="020F0502020204030203" pitchFamily="34" charset="77"/>
                <a:ea typeface="Lato Black" panose="020F0502020204030203" pitchFamily="34" charset="77"/>
                <a:cs typeface="Arial Narrow" charset="0"/>
              </a:defRPr>
            </a:lvl1pPr>
          </a:lstStyle>
          <a:p>
            <a:pPr lvl="0"/>
            <a:r>
              <a:rPr lang="en-US" dirty="0"/>
              <a:t>01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29897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744200" y="0"/>
            <a:ext cx="5505451" cy="9143999"/>
          </a:xfrm>
          <a:prstGeom prst="rect">
            <a:avLst/>
          </a:prstGeom>
          <a:solidFill>
            <a:srgbClr val="0B54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0B16F2EC-6BEA-2B4D-9E4E-D21865BA3B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7744" y="557930"/>
            <a:ext cx="4678362" cy="2074368"/>
          </a:xfrm>
          <a:prstGeom prst="rect">
            <a:avLst/>
          </a:prstGeom>
        </p:spPr>
      </p:pic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FD4C4B6C-6BBB-3645-A8DA-684C7E5B2DE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4124" y="1261535"/>
            <a:ext cx="8826377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3DD9A076-9AFF-FA43-8EEF-38C4AF30A2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admi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4993E495-8A2D-A747-9A17-51440D638D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1</a:t>
            </a:r>
          </a:p>
        </p:txBody>
      </p:sp>
      <p:sp>
        <p:nvSpPr>
          <p:cNvPr id="19" name="Espaço Reservado para Imagem 3">
            <a:extLst>
              <a:ext uri="{FF2B5EF4-FFF2-40B4-BE49-F238E27FC236}">
                <a16:creationId xmlns:a16="http://schemas.microsoft.com/office/drawing/2014/main" id="{C75D7D7D-DFCB-0B40-8573-90D292D7310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73713" y="2898775"/>
            <a:ext cx="4476788" cy="5461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49833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" userDrawn="1">
          <p15:clr>
            <a:srgbClr val="FBAE40"/>
          </p15:clr>
        </p15:guide>
        <p15:guide id="2" pos="700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744200" y="0"/>
            <a:ext cx="5505451" cy="9143999"/>
          </a:xfrm>
          <a:prstGeom prst="rect">
            <a:avLst/>
          </a:prstGeom>
          <a:solidFill>
            <a:srgbClr val="0B54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8C6D61C-FE1B-B144-9203-EEC042392E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4687" y="557930"/>
            <a:ext cx="4648278" cy="2061029"/>
          </a:xfrm>
          <a:prstGeom prst="rect">
            <a:avLst/>
          </a:prstGeom>
        </p:spPr>
      </p:pic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FF71FC38-DA7D-9F41-A5B7-6BFB777D3EA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4124" y="1261535"/>
            <a:ext cx="9063390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0243D360-F2CA-6743-8943-F74D8D2744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admi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4C725CB8-090B-934F-A4C6-D031AF20B7F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1</a:t>
            </a:r>
          </a:p>
        </p:txBody>
      </p:sp>
      <p:sp>
        <p:nvSpPr>
          <p:cNvPr id="19" name="Espaço Reservado para Imagem 3">
            <a:extLst>
              <a:ext uri="{FF2B5EF4-FFF2-40B4-BE49-F238E27FC236}">
                <a16:creationId xmlns:a16="http://schemas.microsoft.com/office/drawing/2014/main" id="{89847BA1-D164-664F-BF82-237AD376BC7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73713" y="2898775"/>
            <a:ext cx="4713801" cy="5461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44277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  <p15:guide id="2" pos="7023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844463" y="1"/>
            <a:ext cx="5405188" cy="914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0B16F2EC-6BEA-2B4D-9E4E-D21865BA3B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9645" y="544591"/>
            <a:ext cx="4678362" cy="2074368"/>
          </a:xfrm>
          <a:prstGeom prst="rect">
            <a:avLst/>
          </a:prstGeom>
        </p:spPr>
      </p:pic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DF46D561-8DBB-C94D-9A01-136034F4620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4124" y="1261535"/>
            <a:ext cx="9178695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5FE1DB2A-A212-E547-B3AE-A68D343E9E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admi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FA3197BA-D990-0348-80B9-38513D85661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1</a:t>
            </a:r>
          </a:p>
        </p:txBody>
      </p:sp>
      <p:sp>
        <p:nvSpPr>
          <p:cNvPr id="19" name="Espaço Reservado para Imagem 3">
            <a:extLst>
              <a:ext uri="{FF2B5EF4-FFF2-40B4-BE49-F238E27FC236}">
                <a16:creationId xmlns:a16="http://schemas.microsoft.com/office/drawing/2014/main" id="{A242EFB6-BEF7-A04F-B641-C18E76A23CF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73713" y="2898775"/>
            <a:ext cx="4829106" cy="5461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29387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63">
            <a:extLst>
              <a:ext uri="{FF2B5EF4-FFF2-40B4-BE49-F238E27FC236}">
                <a16:creationId xmlns:a16="http://schemas.microsoft.com/office/drawing/2014/main" id="{00797C4D-3591-F740-A9AA-22A5D29705E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24" name="Rectangle 64">
              <a:extLst>
                <a:ext uri="{FF2B5EF4-FFF2-40B4-BE49-F238E27FC236}">
                  <a16:creationId xmlns:a16="http://schemas.microsoft.com/office/drawing/2014/main" id="{DDB5D333-51A2-2849-B10C-C71B4C3FAA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5" name="Rectangle 65">
              <a:extLst>
                <a:ext uri="{FF2B5EF4-FFF2-40B4-BE49-F238E27FC236}">
                  <a16:creationId xmlns:a16="http://schemas.microsoft.com/office/drawing/2014/main" id="{A87F088B-08ED-8E4B-993C-EEB0733C481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26" name="Rectangle 66">
              <a:extLst>
                <a:ext uri="{FF2B5EF4-FFF2-40B4-BE49-F238E27FC236}">
                  <a16:creationId xmlns:a16="http://schemas.microsoft.com/office/drawing/2014/main" id="{64AC51BE-381F-BC45-8E66-7F5E90839E3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7" name="Rectangle 67">
              <a:extLst>
                <a:ext uri="{FF2B5EF4-FFF2-40B4-BE49-F238E27FC236}">
                  <a16:creationId xmlns:a16="http://schemas.microsoft.com/office/drawing/2014/main" id="{A79540A5-6AEC-614C-928E-52EA58D784A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8" name="Rectangle 68">
              <a:extLst>
                <a:ext uri="{FF2B5EF4-FFF2-40B4-BE49-F238E27FC236}">
                  <a16:creationId xmlns:a16="http://schemas.microsoft.com/office/drawing/2014/main" id="{ED228274-146B-E840-A459-EFCCD356BC9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9" name="Rectangle 69">
              <a:extLst>
                <a:ext uri="{FF2B5EF4-FFF2-40B4-BE49-F238E27FC236}">
                  <a16:creationId xmlns:a16="http://schemas.microsoft.com/office/drawing/2014/main" id="{5A01BA93-1B6C-DF47-9DED-DDA1952DFE7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4" name="Group 56">
            <a:extLst>
              <a:ext uri="{FF2B5EF4-FFF2-40B4-BE49-F238E27FC236}">
                <a16:creationId xmlns:a16="http://schemas.microsoft.com/office/drawing/2014/main" id="{2A6AC137-3FA8-4E4E-9C2F-3DF27045CC7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15" name="Rectangle 57">
              <a:extLst>
                <a:ext uri="{FF2B5EF4-FFF2-40B4-BE49-F238E27FC236}">
                  <a16:creationId xmlns:a16="http://schemas.microsoft.com/office/drawing/2014/main" id="{5AFB9135-DA9E-8F46-8417-52E6C09B02C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8" name="Rectangle 58">
              <a:extLst>
                <a:ext uri="{FF2B5EF4-FFF2-40B4-BE49-F238E27FC236}">
                  <a16:creationId xmlns:a16="http://schemas.microsoft.com/office/drawing/2014/main" id="{A756FCC4-F8E9-D24F-B717-8EB233575A7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9" name="Rectangle 59">
              <a:extLst>
                <a:ext uri="{FF2B5EF4-FFF2-40B4-BE49-F238E27FC236}">
                  <a16:creationId xmlns:a16="http://schemas.microsoft.com/office/drawing/2014/main" id="{3D91B492-53BD-2B40-8F17-D1F2525CAD5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Rectangle 60">
              <a:extLst>
                <a:ext uri="{FF2B5EF4-FFF2-40B4-BE49-F238E27FC236}">
                  <a16:creationId xmlns:a16="http://schemas.microsoft.com/office/drawing/2014/main" id="{0C7CDAA9-9A57-6D40-A98F-E8FAB0E6200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1" name="Rectangle 61">
              <a:extLst>
                <a:ext uri="{FF2B5EF4-FFF2-40B4-BE49-F238E27FC236}">
                  <a16:creationId xmlns:a16="http://schemas.microsoft.com/office/drawing/2014/main" id="{84B38EEA-F4BF-8549-9F33-90C0B7CC26D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2" name="Rectangle 62">
              <a:extLst>
                <a:ext uri="{FF2B5EF4-FFF2-40B4-BE49-F238E27FC236}">
                  <a16:creationId xmlns:a16="http://schemas.microsoft.com/office/drawing/2014/main" id="{90C995D9-5B07-054F-8EE0-44B68B759F7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A89C6FED-8865-C349-8D36-81B013E0920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4124" y="1261535"/>
            <a:ext cx="9178695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9ECD6473-99E2-514A-B7E6-054B2E0273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admi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87A1D3E0-328D-694C-A8E3-BA458C202B3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1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844463" y="0"/>
            <a:ext cx="5405188" cy="914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FD252FC1-ACEE-E341-9AE5-09F14071027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73713" y="2898775"/>
            <a:ext cx="4829106" cy="5461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CC0C9CE7-5C68-8147-837D-14B0A418B0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9645" y="544591"/>
            <a:ext cx="4678362" cy="207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1205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m circulo it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63">
            <a:extLst>
              <a:ext uri="{FF2B5EF4-FFF2-40B4-BE49-F238E27FC236}">
                <a16:creationId xmlns:a16="http://schemas.microsoft.com/office/drawing/2014/main" id="{00797C4D-3591-F740-A9AA-22A5D29705E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24" name="Rectangle 64">
              <a:extLst>
                <a:ext uri="{FF2B5EF4-FFF2-40B4-BE49-F238E27FC236}">
                  <a16:creationId xmlns:a16="http://schemas.microsoft.com/office/drawing/2014/main" id="{DDB5D333-51A2-2849-B10C-C71B4C3FAA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5" name="Rectangle 65">
              <a:extLst>
                <a:ext uri="{FF2B5EF4-FFF2-40B4-BE49-F238E27FC236}">
                  <a16:creationId xmlns:a16="http://schemas.microsoft.com/office/drawing/2014/main" id="{A87F088B-08ED-8E4B-993C-EEB0733C481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26" name="Rectangle 66">
              <a:extLst>
                <a:ext uri="{FF2B5EF4-FFF2-40B4-BE49-F238E27FC236}">
                  <a16:creationId xmlns:a16="http://schemas.microsoft.com/office/drawing/2014/main" id="{64AC51BE-381F-BC45-8E66-7F5E90839E3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7" name="Rectangle 67">
              <a:extLst>
                <a:ext uri="{FF2B5EF4-FFF2-40B4-BE49-F238E27FC236}">
                  <a16:creationId xmlns:a16="http://schemas.microsoft.com/office/drawing/2014/main" id="{A79540A5-6AEC-614C-928E-52EA58D784A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8" name="Rectangle 68">
              <a:extLst>
                <a:ext uri="{FF2B5EF4-FFF2-40B4-BE49-F238E27FC236}">
                  <a16:creationId xmlns:a16="http://schemas.microsoft.com/office/drawing/2014/main" id="{ED228274-146B-E840-A459-EFCCD356BC9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9" name="Rectangle 69">
              <a:extLst>
                <a:ext uri="{FF2B5EF4-FFF2-40B4-BE49-F238E27FC236}">
                  <a16:creationId xmlns:a16="http://schemas.microsoft.com/office/drawing/2014/main" id="{5A01BA93-1B6C-DF47-9DED-DDA1952DFE7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4" name="Group 56">
            <a:extLst>
              <a:ext uri="{FF2B5EF4-FFF2-40B4-BE49-F238E27FC236}">
                <a16:creationId xmlns:a16="http://schemas.microsoft.com/office/drawing/2014/main" id="{2A6AC137-3FA8-4E4E-9C2F-3DF27045CC7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15" name="Rectangle 57">
              <a:extLst>
                <a:ext uri="{FF2B5EF4-FFF2-40B4-BE49-F238E27FC236}">
                  <a16:creationId xmlns:a16="http://schemas.microsoft.com/office/drawing/2014/main" id="{5AFB9135-DA9E-8F46-8417-52E6C09B02C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8" name="Rectangle 58">
              <a:extLst>
                <a:ext uri="{FF2B5EF4-FFF2-40B4-BE49-F238E27FC236}">
                  <a16:creationId xmlns:a16="http://schemas.microsoft.com/office/drawing/2014/main" id="{A756FCC4-F8E9-D24F-B717-8EB233575A7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9" name="Rectangle 59">
              <a:extLst>
                <a:ext uri="{FF2B5EF4-FFF2-40B4-BE49-F238E27FC236}">
                  <a16:creationId xmlns:a16="http://schemas.microsoft.com/office/drawing/2014/main" id="{3D91B492-53BD-2B40-8F17-D1F2525CAD5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Rectangle 60">
              <a:extLst>
                <a:ext uri="{FF2B5EF4-FFF2-40B4-BE49-F238E27FC236}">
                  <a16:creationId xmlns:a16="http://schemas.microsoft.com/office/drawing/2014/main" id="{0C7CDAA9-9A57-6D40-A98F-E8FAB0E6200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1" name="Rectangle 61">
              <a:extLst>
                <a:ext uri="{FF2B5EF4-FFF2-40B4-BE49-F238E27FC236}">
                  <a16:creationId xmlns:a16="http://schemas.microsoft.com/office/drawing/2014/main" id="{84B38EEA-F4BF-8549-9F33-90C0B7CC26D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2" name="Rectangle 62">
              <a:extLst>
                <a:ext uri="{FF2B5EF4-FFF2-40B4-BE49-F238E27FC236}">
                  <a16:creationId xmlns:a16="http://schemas.microsoft.com/office/drawing/2014/main" id="{90C995D9-5B07-054F-8EE0-44B68B759F7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A89C6FED-8865-C349-8D36-81B013E0920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1325" y="857273"/>
            <a:ext cx="9178695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844463" y="0"/>
            <a:ext cx="5405188" cy="914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CC0C9CE7-5C68-8147-837D-14B0A418B0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9645" y="544591"/>
            <a:ext cx="4678362" cy="2074368"/>
          </a:xfrm>
          <a:prstGeom prst="rect">
            <a:avLst/>
          </a:prstGeom>
        </p:spPr>
      </p:pic>
      <p:sp>
        <p:nvSpPr>
          <p:cNvPr id="31" name="Picture Placeholder 1">
            <a:extLst>
              <a:ext uri="{FF2B5EF4-FFF2-40B4-BE49-F238E27FC236}">
                <a16:creationId xmlns:a16="http://schemas.microsoft.com/office/drawing/2014/main" id="{0AAE8436-BC57-614A-8C68-8787776DC6F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39212" y="3227660"/>
            <a:ext cx="1239858" cy="123985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grpSp>
        <p:nvGrpSpPr>
          <p:cNvPr id="33" name="Group 22">
            <a:extLst>
              <a:ext uri="{FF2B5EF4-FFF2-40B4-BE49-F238E27FC236}">
                <a16:creationId xmlns:a16="http://schemas.microsoft.com/office/drawing/2014/main" id="{4F8D6920-3701-4246-9E43-B10205CD4577}"/>
              </a:ext>
            </a:extLst>
          </p:cNvPr>
          <p:cNvGrpSpPr/>
          <p:nvPr userDrawn="1"/>
        </p:nvGrpSpPr>
        <p:grpSpPr>
          <a:xfrm>
            <a:off x="2193705" y="2663156"/>
            <a:ext cx="3041790" cy="2493705"/>
            <a:chOff x="4754673" y="3776276"/>
            <a:chExt cx="2377853" cy="2042561"/>
          </a:xfrm>
        </p:grpSpPr>
        <p:sp>
          <p:nvSpPr>
            <p:cNvPr id="34" name="TextBox 15">
              <a:extLst>
                <a:ext uri="{FF2B5EF4-FFF2-40B4-BE49-F238E27FC236}">
                  <a16:creationId xmlns:a16="http://schemas.microsoft.com/office/drawing/2014/main" id="{C30B0093-6627-A44C-8BE0-3529BD5EF05C}"/>
                </a:ext>
              </a:extLst>
            </p:cNvPr>
            <p:cNvSpPr txBox="1"/>
            <p:nvPr userDrawn="1"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35" name="Rectangle 17">
              <a:extLst>
                <a:ext uri="{FF2B5EF4-FFF2-40B4-BE49-F238E27FC236}">
                  <a16:creationId xmlns:a16="http://schemas.microsoft.com/office/drawing/2014/main" id="{458F3A35-2BBF-F44F-82FA-0E0CB9D2D506}"/>
                </a:ext>
              </a:extLst>
            </p:cNvPr>
            <p:cNvSpPr/>
            <p:nvPr/>
          </p:nvSpPr>
          <p:spPr>
            <a:xfrm>
              <a:off x="4754673" y="4330106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36" name="Straight Connector 19">
              <a:extLst>
                <a:ext uri="{FF2B5EF4-FFF2-40B4-BE49-F238E27FC236}">
                  <a16:creationId xmlns:a16="http://schemas.microsoft.com/office/drawing/2014/main" id="{163CC4A0-D870-7341-965B-608BFE2EDB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Picture Placeholder 1">
            <a:extLst>
              <a:ext uri="{FF2B5EF4-FFF2-40B4-BE49-F238E27FC236}">
                <a16:creationId xmlns:a16="http://schemas.microsoft.com/office/drawing/2014/main" id="{73E4692C-9547-3E45-B359-2BCD5FC68FB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4392" y="3227660"/>
            <a:ext cx="1239858" cy="123985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46" name="Picture Placeholder 1">
            <a:extLst>
              <a:ext uri="{FF2B5EF4-FFF2-40B4-BE49-F238E27FC236}">
                <a16:creationId xmlns:a16="http://schemas.microsoft.com/office/drawing/2014/main" id="{AD8A70DA-1FF0-414A-B659-5615F09D3F3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39212" y="6145177"/>
            <a:ext cx="1239858" cy="123985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51" name="Picture Placeholder 1">
            <a:extLst>
              <a:ext uri="{FF2B5EF4-FFF2-40B4-BE49-F238E27FC236}">
                <a16:creationId xmlns:a16="http://schemas.microsoft.com/office/drawing/2014/main" id="{2EF034F6-14D1-FB4F-A7CA-06FEF00B651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454392" y="6145177"/>
            <a:ext cx="1239858" cy="123985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grpSp>
        <p:nvGrpSpPr>
          <p:cNvPr id="56" name="Group 22">
            <a:extLst>
              <a:ext uri="{FF2B5EF4-FFF2-40B4-BE49-F238E27FC236}">
                <a16:creationId xmlns:a16="http://schemas.microsoft.com/office/drawing/2014/main" id="{923FDFF7-1E11-A144-94FE-88042EE4C7F2}"/>
              </a:ext>
            </a:extLst>
          </p:cNvPr>
          <p:cNvGrpSpPr/>
          <p:nvPr userDrawn="1"/>
        </p:nvGrpSpPr>
        <p:grpSpPr>
          <a:xfrm>
            <a:off x="7108974" y="2663156"/>
            <a:ext cx="3041790" cy="2493705"/>
            <a:chOff x="4754673" y="3776276"/>
            <a:chExt cx="2377853" cy="2042561"/>
          </a:xfrm>
        </p:grpSpPr>
        <p:sp>
          <p:nvSpPr>
            <p:cNvPr id="57" name="TextBox 15">
              <a:extLst>
                <a:ext uri="{FF2B5EF4-FFF2-40B4-BE49-F238E27FC236}">
                  <a16:creationId xmlns:a16="http://schemas.microsoft.com/office/drawing/2014/main" id="{5108C30A-A68A-B54F-90CA-25DD3BAAFB3A}"/>
                </a:ext>
              </a:extLst>
            </p:cNvPr>
            <p:cNvSpPr txBox="1"/>
            <p:nvPr userDrawn="1"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58" name="Rectangle 17">
              <a:extLst>
                <a:ext uri="{FF2B5EF4-FFF2-40B4-BE49-F238E27FC236}">
                  <a16:creationId xmlns:a16="http://schemas.microsoft.com/office/drawing/2014/main" id="{CB076D9D-C9AE-004D-B124-5A9B5556A38E}"/>
                </a:ext>
              </a:extLst>
            </p:cNvPr>
            <p:cNvSpPr/>
            <p:nvPr/>
          </p:nvSpPr>
          <p:spPr>
            <a:xfrm>
              <a:off x="4754673" y="4330106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59" name="Straight Connector 19">
              <a:extLst>
                <a:ext uri="{FF2B5EF4-FFF2-40B4-BE49-F238E27FC236}">
                  <a16:creationId xmlns:a16="http://schemas.microsoft.com/office/drawing/2014/main" id="{8C76197D-E208-FB40-AF3D-AFA3E6FC747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22">
            <a:extLst>
              <a:ext uri="{FF2B5EF4-FFF2-40B4-BE49-F238E27FC236}">
                <a16:creationId xmlns:a16="http://schemas.microsoft.com/office/drawing/2014/main" id="{1EEC6CF7-F8E6-D542-B2BF-F54ABC6A8AD0}"/>
              </a:ext>
            </a:extLst>
          </p:cNvPr>
          <p:cNvGrpSpPr/>
          <p:nvPr userDrawn="1"/>
        </p:nvGrpSpPr>
        <p:grpSpPr>
          <a:xfrm>
            <a:off x="2193705" y="5793022"/>
            <a:ext cx="3041790" cy="2493705"/>
            <a:chOff x="4754673" y="3776276"/>
            <a:chExt cx="2377853" cy="2042561"/>
          </a:xfrm>
        </p:grpSpPr>
        <p:sp>
          <p:nvSpPr>
            <p:cNvPr id="61" name="TextBox 15">
              <a:extLst>
                <a:ext uri="{FF2B5EF4-FFF2-40B4-BE49-F238E27FC236}">
                  <a16:creationId xmlns:a16="http://schemas.microsoft.com/office/drawing/2014/main" id="{9B263FA7-59CD-A24C-9311-904F2B090088}"/>
                </a:ext>
              </a:extLst>
            </p:cNvPr>
            <p:cNvSpPr txBox="1"/>
            <p:nvPr userDrawn="1"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03</a:t>
              </a:r>
            </a:p>
          </p:txBody>
        </p:sp>
        <p:sp>
          <p:nvSpPr>
            <p:cNvPr id="62" name="Rectangle 17">
              <a:extLst>
                <a:ext uri="{FF2B5EF4-FFF2-40B4-BE49-F238E27FC236}">
                  <a16:creationId xmlns:a16="http://schemas.microsoft.com/office/drawing/2014/main" id="{93A9B279-6541-3F4F-92EA-40A7F97F78A1}"/>
                </a:ext>
              </a:extLst>
            </p:cNvPr>
            <p:cNvSpPr/>
            <p:nvPr/>
          </p:nvSpPr>
          <p:spPr>
            <a:xfrm>
              <a:off x="4754673" y="4330106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63" name="Straight Connector 19">
              <a:extLst>
                <a:ext uri="{FF2B5EF4-FFF2-40B4-BE49-F238E27FC236}">
                  <a16:creationId xmlns:a16="http://schemas.microsoft.com/office/drawing/2014/main" id="{D8497D5A-3766-F649-949F-95959C2D3A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22">
            <a:extLst>
              <a:ext uri="{FF2B5EF4-FFF2-40B4-BE49-F238E27FC236}">
                <a16:creationId xmlns:a16="http://schemas.microsoft.com/office/drawing/2014/main" id="{75A41C50-4FBD-0C45-977B-8DD330CBD823}"/>
              </a:ext>
            </a:extLst>
          </p:cNvPr>
          <p:cNvGrpSpPr/>
          <p:nvPr userDrawn="1"/>
        </p:nvGrpSpPr>
        <p:grpSpPr>
          <a:xfrm>
            <a:off x="7108974" y="5793022"/>
            <a:ext cx="3041790" cy="2493705"/>
            <a:chOff x="4754673" y="3776276"/>
            <a:chExt cx="2377853" cy="2042561"/>
          </a:xfrm>
        </p:grpSpPr>
        <p:sp>
          <p:nvSpPr>
            <p:cNvPr id="65" name="TextBox 15">
              <a:extLst>
                <a:ext uri="{FF2B5EF4-FFF2-40B4-BE49-F238E27FC236}">
                  <a16:creationId xmlns:a16="http://schemas.microsoft.com/office/drawing/2014/main" id="{E6003AA2-5A3D-A84A-8248-8C9475AA307D}"/>
                </a:ext>
              </a:extLst>
            </p:cNvPr>
            <p:cNvSpPr txBox="1"/>
            <p:nvPr userDrawn="1"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04</a:t>
              </a:r>
            </a:p>
          </p:txBody>
        </p:sp>
        <p:sp>
          <p:nvSpPr>
            <p:cNvPr id="66" name="Rectangle 17">
              <a:extLst>
                <a:ext uri="{FF2B5EF4-FFF2-40B4-BE49-F238E27FC236}">
                  <a16:creationId xmlns:a16="http://schemas.microsoft.com/office/drawing/2014/main" id="{1A045F16-DA9A-F146-A047-4F7DCDBD062C}"/>
                </a:ext>
              </a:extLst>
            </p:cNvPr>
            <p:cNvSpPr/>
            <p:nvPr/>
          </p:nvSpPr>
          <p:spPr>
            <a:xfrm>
              <a:off x="4754673" y="4330106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67" name="Straight Connector 19">
              <a:extLst>
                <a:ext uri="{FF2B5EF4-FFF2-40B4-BE49-F238E27FC236}">
                  <a16:creationId xmlns:a16="http://schemas.microsoft.com/office/drawing/2014/main" id="{93EE31A4-5781-1145-8243-A70D1C65FF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66221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C1D0AAB7-561A-3544-ACC4-2A362B7EC1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24580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7A5261-C075-C54F-A585-A548F279DA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377046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pt-BR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0ED57B6-8518-0045-9BD0-8E3BEE7F2EA3}"/>
              </a:ext>
            </a:extLst>
          </p:cNvPr>
          <p:cNvSpPr/>
          <p:nvPr userDrawn="1"/>
        </p:nvSpPr>
        <p:spPr>
          <a:xfrm>
            <a:off x="-1" y="0"/>
            <a:ext cx="5453226" cy="9144000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4" name="Group 22">
            <a:extLst>
              <a:ext uri="{FF2B5EF4-FFF2-40B4-BE49-F238E27FC236}">
                <a16:creationId xmlns:a16="http://schemas.microsoft.com/office/drawing/2014/main" id="{3E4346B9-5731-6248-978F-F674F3A916D8}"/>
              </a:ext>
            </a:extLst>
          </p:cNvPr>
          <p:cNvGrpSpPr/>
          <p:nvPr userDrawn="1"/>
        </p:nvGrpSpPr>
        <p:grpSpPr>
          <a:xfrm>
            <a:off x="7234988" y="4946549"/>
            <a:ext cx="3041790" cy="2629144"/>
            <a:chOff x="4754673" y="3776276"/>
            <a:chExt cx="2377853" cy="2153497"/>
          </a:xfrm>
        </p:grpSpPr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4934C63E-BFDD-F945-BE18-473E913E8ECB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D20AF248-1599-7D45-B23D-AEE259231CBC}"/>
                </a:ext>
              </a:extLst>
            </p:cNvPr>
            <p:cNvSpPr/>
            <p:nvPr/>
          </p:nvSpPr>
          <p:spPr>
            <a:xfrm>
              <a:off x="4754673" y="4441042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17" name="Straight Connector 19">
              <a:extLst>
                <a:ext uri="{FF2B5EF4-FFF2-40B4-BE49-F238E27FC236}">
                  <a16:creationId xmlns:a16="http://schemas.microsoft.com/office/drawing/2014/main" id="{A3C4FCC4-75E4-9249-A9AF-C672B4ED1D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9D0681B-7C52-BA4E-8534-6CF10CB80B3E}"/>
              </a:ext>
            </a:extLst>
          </p:cNvPr>
          <p:cNvGrpSpPr/>
          <p:nvPr userDrawn="1"/>
        </p:nvGrpSpPr>
        <p:grpSpPr>
          <a:xfrm>
            <a:off x="11033455" y="4946552"/>
            <a:ext cx="3041790" cy="2629144"/>
            <a:chOff x="4754673" y="3776276"/>
            <a:chExt cx="2377853" cy="2153496"/>
          </a:xfrm>
        </p:grpSpPr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0E0C4E40-DC75-EA4E-BDC1-94AE4F53F16C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D537FAB6-0E84-2A47-81B0-8832BEE57172}"/>
                </a:ext>
              </a:extLst>
            </p:cNvPr>
            <p:cNvSpPr/>
            <p:nvPr/>
          </p:nvSpPr>
          <p:spPr>
            <a:xfrm>
              <a:off x="4754673" y="4441041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21" name="Straight Connector 26">
              <a:extLst>
                <a:ext uri="{FF2B5EF4-FFF2-40B4-BE49-F238E27FC236}">
                  <a16:creationId xmlns:a16="http://schemas.microsoft.com/office/drawing/2014/main" id="{53D7FA1F-7BF7-5E43-9526-2816FCFDEB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Imagem 21">
            <a:extLst>
              <a:ext uri="{FF2B5EF4-FFF2-40B4-BE49-F238E27FC236}">
                <a16:creationId xmlns:a16="http://schemas.microsoft.com/office/drawing/2014/main" id="{64F2EC2E-D7DD-4C47-8056-A91135636F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7" y="907196"/>
            <a:ext cx="4678362" cy="2074368"/>
          </a:xfrm>
          <a:prstGeom prst="rect">
            <a:avLst/>
          </a:prstGeom>
        </p:spPr>
      </p:pic>
      <p:sp>
        <p:nvSpPr>
          <p:cNvPr id="23" name="Retângulo 22">
            <a:extLst>
              <a:ext uri="{FF2B5EF4-FFF2-40B4-BE49-F238E27FC236}">
                <a16:creationId xmlns:a16="http://schemas.microsoft.com/office/drawing/2014/main" id="{1104CC15-D873-BD45-B237-A81D7255D8B4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245193C-4A4A-7245-8F70-6E37D20ED309}"/>
              </a:ext>
            </a:extLst>
          </p:cNvPr>
          <p:cNvSpPr txBox="1"/>
          <p:nvPr userDrawn="1"/>
        </p:nvSpPr>
        <p:spPr>
          <a:xfrm>
            <a:off x="368968" y="3888760"/>
            <a:ext cx="4678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Seu Título</a:t>
            </a:r>
          </a:p>
        </p:txBody>
      </p:sp>
    </p:spTree>
    <p:extLst>
      <p:ext uri="{BB962C8B-B14F-4D97-AF65-F5344CB8AC3E}">
        <p14:creationId xmlns:p14="http://schemas.microsoft.com/office/powerpoint/2010/main" val="1324341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C1D0AAB7-561A-3544-ACC4-2A362B7EC1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24580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7A5261-C075-C54F-A585-A548F279DA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377046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pt-BR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0ED57B6-8518-0045-9BD0-8E3BEE7F2EA3}"/>
              </a:ext>
            </a:extLst>
          </p:cNvPr>
          <p:cNvSpPr/>
          <p:nvPr userDrawn="1"/>
        </p:nvSpPr>
        <p:spPr>
          <a:xfrm>
            <a:off x="-1" y="0"/>
            <a:ext cx="5453226" cy="9144000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4" name="Group 22">
            <a:extLst>
              <a:ext uri="{FF2B5EF4-FFF2-40B4-BE49-F238E27FC236}">
                <a16:creationId xmlns:a16="http://schemas.microsoft.com/office/drawing/2014/main" id="{3E4346B9-5731-6248-978F-F674F3A916D8}"/>
              </a:ext>
            </a:extLst>
          </p:cNvPr>
          <p:cNvGrpSpPr/>
          <p:nvPr userDrawn="1"/>
        </p:nvGrpSpPr>
        <p:grpSpPr>
          <a:xfrm>
            <a:off x="7234988" y="4946549"/>
            <a:ext cx="3041790" cy="2629144"/>
            <a:chOff x="4754673" y="3776276"/>
            <a:chExt cx="2377853" cy="2153497"/>
          </a:xfrm>
        </p:grpSpPr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4934C63E-BFDD-F945-BE18-473E913E8ECB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D20AF248-1599-7D45-B23D-AEE259231CBC}"/>
                </a:ext>
              </a:extLst>
            </p:cNvPr>
            <p:cNvSpPr/>
            <p:nvPr/>
          </p:nvSpPr>
          <p:spPr>
            <a:xfrm>
              <a:off x="4754673" y="4441042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17" name="Straight Connector 19">
              <a:extLst>
                <a:ext uri="{FF2B5EF4-FFF2-40B4-BE49-F238E27FC236}">
                  <a16:creationId xmlns:a16="http://schemas.microsoft.com/office/drawing/2014/main" id="{A3C4FCC4-75E4-9249-A9AF-C672B4ED1D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9D0681B-7C52-BA4E-8534-6CF10CB80B3E}"/>
              </a:ext>
            </a:extLst>
          </p:cNvPr>
          <p:cNvGrpSpPr/>
          <p:nvPr userDrawn="1"/>
        </p:nvGrpSpPr>
        <p:grpSpPr>
          <a:xfrm>
            <a:off x="11033455" y="4946552"/>
            <a:ext cx="3041790" cy="2629144"/>
            <a:chOff x="4754673" y="3776276"/>
            <a:chExt cx="2377853" cy="2153496"/>
          </a:xfrm>
        </p:grpSpPr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0E0C4E40-DC75-EA4E-BDC1-94AE4F53F16C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D537FAB6-0E84-2A47-81B0-8832BEE57172}"/>
                </a:ext>
              </a:extLst>
            </p:cNvPr>
            <p:cNvSpPr/>
            <p:nvPr/>
          </p:nvSpPr>
          <p:spPr>
            <a:xfrm>
              <a:off x="4754673" y="4441041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21" name="Straight Connector 26">
              <a:extLst>
                <a:ext uri="{FF2B5EF4-FFF2-40B4-BE49-F238E27FC236}">
                  <a16:creationId xmlns:a16="http://schemas.microsoft.com/office/drawing/2014/main" id="{53D7FA1F-7BF7-5E43-9526-2816FCFDEB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tângulo 22">
            <a:extLst>
              <a:ext uri="{FF2B5EF4-FFF2-40B4-BE49-F238E27FC236}">
                <a16:creationId xmlns:a16="http://schemas.microsoft.com/office/drawing/2014/main" id="{1104CC15-D873-BD45-B237-A81D7255D8B4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245193C-4A4A-7245-8F70-6E37D20ED309}"/>
              </a:ext>
            </a:extLst>
          </p:cNvPr>
          <p:cNvSpPr txBox="1"/>
          <p:nvPr userDrawn="1"/>
        </p:nvSpPr>
        <p:spPr>
          <a:xfrm>
            <a:off x="282653" y="4084703"/>
            <a:ext cx="4678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Seu Título</a:t>
            </a:r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469AC912-D694-F640-A12E-DF58912E46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7" y="920535"/>
            <a:ext cx="4648278" cy="2061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34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C1D0AAB7-561A-3544-ACC4-2A362B7EC1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24580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7A5261-C075-C54F-A585-A548F279DA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377046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pt-BR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0ED57B6-8518-0045-9BD0-8E3BEE7F2EA3}"/>
              </a:ext>
            </a:extLst>
          </p:cNvPr>
          <p:cNvSpPr/>
          <p:nvPr userDrawn="1"/>
        </p:nvSpPr>
        <p:spPr>
          <a:xfrm>
            <a:off x="-1" y="-1"/>
            <a:ext cx="5453226" cy="914400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64F2EC2E-D7DD-4C47-8056-A91135636F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7" y="907196"/>
            <a:ext cx="4678362" cy="2074368"/>
          </a:xfrm>
          <a:prstGeom prst="rect">
            <a:avLst/>
          </a:prstGeom>
        </p:spPr>
      </p:pic>
      <p:sp>
        <p:nvSpPr>
          <p:cNvPr id="23" name="Retângulo 22">
            <a:extLst>
              <a:ext uri="{FF2B5EF4-FFF2-40B4-BE49-F238E27FC236}">
                <a16:creationId xmlns:a16="http://schemas.microsoft.com/office/drawing/2014/main" id="{1104CC15-D873-BD45-B237-A81D7255D8B4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14463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63">
            <a:extLst>
              <a:ext uri="{FF2B5EF4-FFF2-40B4-BE49-F238E27FC236}">
                <a16:creationId xmlns:a16="http://schemas.microsoft.com/office/drawing/2014/main" id="{8E800CAA-06F9-BC48-9B73-C0212B984F12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26" name="Rectangle 64">
              <a:extLst>
                <a:ext uri="{FF2B5EF4-FFF2-40B4-BE49-F238E27FC236}">
                  <a16:creationId xmlns:a16="http://schemas.microsoft.com/office/drawing/2014/main" id="{2BE2CB6A-0C49-9D4E-9AC5-99CB83202AF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7" name="Rectangle 65">
              <a:extLst>
                <a:ext uri="{FF2B5EF4-FFF2-40B4-BE49-F238E27FC236}">
                  <a16:creationId xmlns:a16="http://schemas.microsoft.com/office/drawing/2014/main" id="{C4AC026C-FE1D-954D-88FA-023712DFB4C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28" name="Rectangle 66">
              <a:extLst>
                <a:ext uri="{FF2B5EF4-FFF2-40B4-BE49-F238E27FC236}">
                  <a16:creationId xmlns:a16="http://schemas.microsoft.com/office/drawing/2014/main" id="{FBA581A4-AFD4-4348-B4FA-F66451CB642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9" name="Rectangle 67">
              <a:extLst>
                <a:ext uri="{FF2B5EF4-FFF2-40B4-BE49-F238E27FC236}">
                  <a16:creationId xmlns:a16="http://schemas.microsoft.com/office/drawing/2014/main" id="{AC1E808F-2AAC-2A4D-8973-F6285394EE9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0" name="Rectangle 68">
              <a:extLst>
                <a:ext uri="{FF2B5EF4-FFF2-40B4-BE49-F238E27FC236}">
                  <a16:creationId xmlns:a16="http://schemas.microsoft.com/office/drawing/2014/main" id="{7CA0A719-D589-CC4C-BD4A-68A4BA95E0F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1" name="Rectangle 69">
              <a:extLst>
                <a:ext uri="{FF2B5EF4-FFF2-40B4-BE49-F238E27FC236}">
                  <a16:creationId xmlns:a16="http://schemas.microsoft.com/office/drawing/2014/main" id="{85597B8E-895F-FE45-95DF-FFB7B5F9C27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32" name="Group 56">
            <a:extLst>
              <a:ext uri="{FF2B5EF4-FFF2-40B4-BE49-F238E27FC236}">
                <a16:creationId xmlns:a16="http://schemas.microsoft.com/office/drawing/2014/main" id="{CB4DF70F-8A3C-7D4E-BAA7-5FD8899BC9CD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33" name="Rectangle 57">
              <a:extLst>
                <a:ext uri="{FF2B5EF4-FFF2-40B4-BE49-F238E27FC236}">
                  <a16:creationId xmlns:a16="http://schemas.microsoft.com/office/drawing/2014/main" id="{58AE9F02-F2D4-ED4F-9231-BED548F6040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4" name="Rectangle 58">
              <a:extLst>
                <a:ext uri="{FF2B5EF4-FFF2-40B4-BE49-F238E27FC236}">
                  <a16:creationId xmlns:a16="http://schemas.microsoft.com/office/drawing/2014/main" id="{CD6B043D-1712-CC4A-BCDF-BD3EC9E7884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35" name="Rectangle 59">
              <a:extLst>
                <a:ext uri="{FF2B5EF4-FFF2-40B4-BE49-F238E27FC236}">
                  <a16:creationId xmlns:a16="http://schemas.microsoft.com/office/drawing/2014/main" id="{A13F8C20-8FC5-6246-A3B6-47CD2C4C1C8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6" name="Rectangle 60">
              <a:extLst>
                <a:ext uri="{FF2B5EF4-FFF2-40B4-BE49-F238E27FC236}">
                  <a16:creationId xmlns:a16="http://schemas.microsoft.com/office/drawing/2014/main" id="{CE30AA67-FF1F-4743-988A-7B0A29EAC0E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7" name="Rectangle 61">
              <a:extLst>
                <a:ext uri="{FF2B5EF4-FFF2-40B4-BE49-F238E27FC236}">
                  <a16:creationId xmlns:a16="http://schemas.microsoft.com/office/drawing/2014/main" id="{A73381CB-6F33-4741-8331-F6D05C07C8C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8" name="Rectangle 62">
              <a:extLst>
                <a:ext uri="{FF2B5EF4-FFF2-40B4-BE49-F238E27FC236}">
                  <a16:creationId xmlns:a16="http://schemas.microsoft.com/office/drawing/2014/main" id="{50F470A3-2C0B-6644-B6F5-6AFC86FAF6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C1D0AAB7-561A-3544-ACC4-2A362B7EC1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24580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7A5261-C075-C54F-A585-A548F279DA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377046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pt-BR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0ED57B6-8518-0045-9BD0-8E3BEE7F2EA3}"/>
              </a:ext>
            </a:extLst>
          </p:cNvPr>
          <p:cNvSpPr/>
          <p:nvPr userDrawn="1"/>
        </p:nvSpPr>
        <p:spPr>
          <a:xfrm>
            <a:off x="-1" y="-1"/>
            <a:ext cx="5453226" cy="914400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4" name="Group 22">
            <a:extLst>
              <a:ext uri="{FF2B5EF4-FFF2-40B4-BE49-F238E27FC236}">
                <a16:creationId xmlns:a16="http://schemas.microsoft.com/office/drawing/2014/main" id="{3E4346B9-5731-6248-978F-F674F3A916D8}"/>
              </a:ext>
            </a:extLst>
          </p:cNvPr>
          <p:cNvGrpSpPr/>
          <p:nvPr userDrawn="1"/>
        </p:nvGrpSpPr>
        <p:grpSpPr>
          <a:xfrm>
            <a:off x="7234988" y="4946549"/>
            <a:ext cx="3041790" cy="2629144"/>
            <a:chOff x="4754673" y="3776276"/>
            <a:chExt cx="2377853" cy="2153497"/>
          </a:xfrm>
        </p:grpSpPr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4934C63E-BFDD-F945-BE18-473E913E8ECB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D20AF248-1599-7D45-B23D-AEE259231CBC}"/>
                </a:ext>
              </a:extLst>
            </p:cNvPr>
            <p:cNvSpPr/>
            <p:nvPr/>
          </p:nvSpPr>
          <p:spPr>
            <a:xfrm>
              <a:off x="4754673" y="4441042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17" name="Straight Connector 19">
              <a:extLst>
                <a:ext uri="{FF2B5EF4-FFF2-40B4-BE49-F238E27FC236}">
                  <a16:creationId xmlns:a16="http://schemas.microsoft.com/office/drawing/2014/main" id="{A3C4FCC4-75E4-9249-A9AF-C672B4ED1D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9D0681B-7C52-BA4E-8534-6CF10CB80B3E}"/>
              </a:ext>
            </a:extLst>
          </p:cNvPr>
          <p:cNvGrpSpPr/>
          <p:nvPr userDrawn="1"/>
        </p:nvGrpSpPr>
        <p:grpSpPr>
          <a:xfrm>
            <a:off x="11033455" y="4946552"/>
            <a:ext cx="3041790" cy="2629144"/>
            <a:chOff x="4754673" y="3776276"/>
            <a:chExt cx="2377853" cy="2153496"/>
          </a:xfrm>
        </p:grpSpPr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0E0C4E40-DC75-EA4E-BDC1-94AE4F53F16C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D537FAB6-0E84-2A47-81B0-8832BEE57172}"/>
                </a:ext>
              </a:extLst>
            </p:cNvPr>
            <p:cNvSpPr/>
            <p:nvPr/>
          </p:nvSpPr>
          <p:spPr>
            <a:xfrm>
              <a:off x="4754673" y="4441041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21" name="Straight Connector 26">
              <a:extLst>
                <a:ext uri="{FF2B5EF4-FFF2-40B4-BE49-F238E27FC236}">
                  <a16:creationId xmlns:a16="http://schemas.microsoft.com/office/drawing/2014/main" id="{53D7FA1F-7BF7-5E43-9526-2816FCFDEB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tângulo 22">
            <a:extLst>
              <a:ext uri="{FF2B5EF4-FFF2-40B4-BE49-F238E27FC236}">
                <a16:creationId xmlns:a16="http://schemas.microsoft.com/office/drawing/2014/main" id="{1104CC15-D873-BD45-B237-A81D7255D8B4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245193C-4A4A-7245-8F70-6E37D20ED309}"/>
              </a:ext>
            </a:extLst>
          </p:cNvPr>
          <p:cNvSpPr txBox="1"/>
          <p:nvPr userDrawn="1"/>
        </p:nvSpPr>
        <p:spPr>
          <a:xfrm>
            <a:off x="368968" y="3888760"/>
            <a:ext cx="4678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Seu Título</a:t>
            </a:r>
          </a:p>
        </p:txBody>
      </p:sp>
      <p:pic>
        <p:nvPicPr>
          <p:cNvPr id="39" name="Imagem 38">
            <a:extLst>
              <a:ext uri="{FF2B5EF4-FFF2-40B4-BE49-F238E27FC236}">
                <a16:creationId xmlns:a16="http://schemas.microsoft.com/office/drawing/2014/main" id="{2A98CCCD-A537-8D43-85EA-4FB07197CA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7" y="907196"/>
            <a:ext cx="4678362" cy="207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884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ot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A3B0FC56-5647-274A-9BF9-4B3158B9F598}"/>
              </a:ext>
            </a:extLst>
          </p:cNvPr>
          <p:cNvSpPr/>
          <p:nvPr userDrawn="1"/>
        </p:nvSpPr>
        <p:spPr>
          <a:xfrm>
            <a:off x="0" y="378340"/>
            <a:ext cx="5405188" cy="8643385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ED63332E-E3EC-464D-8805-9A635C60BE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95388" y="2298700"/>
            <a:ext cx="6559550" cy="57023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1B84ECE6-7F19-3C47-B8C8-ABD8DBB5EA5F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89FA149D-C5DD-D248-B11B-59423394DD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18" y="378340"/>
            <a:ext cx="4678362" cy="2074368"/>
          </a:xfrm>
          <a:prstGeom prst="rect">
            <a:avLst/>
          </a:prstGeom>
        </p:spPr>
      </p:pic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B01A5EB9-A291-1A40-B853-05111696E6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94807" y="770705"/>
            <a:ext cx="7475691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F6FACB63-7CE8-D84C-AAEB-BD659D43653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60523" y="2879566"/>
            <a:ext cx="5799481" cy="512143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574327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Fot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A3B0FC56-5647-274A-9BF9-4B3158B9F598}"/>
              </a:ext>
            </a:extLst>
          </p:cNvPr>
          <p:cNvSpPr/>
          <p:nvPr userDrawn="1"/>
        </p:nvSpPr>
        <p:spPr>
          <a:xfrm>
            <a:off x="0" y="378340"/>
            <a:ext cx="5405188" cy="8643385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ED63332E-E3EC-464D-8805-9A635C60BE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95388" y="2298700"/>
            <a:ext cx="6559550" cy="57023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84AD018-72F3-9D44-A1AC-7B34ABD713F5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5FB66142-D0A6-6148-8B5B-45631CE9C3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18" y="391679"/>
            <a:ext cx="4648278" cy="2061029"/>
          </a:xfrm>
          <a:prstGeom prst="rect">
            <a:avLst/>
          </a:prstGeom>
        </p:spPr>
      </p:pic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6B960C8E-3C9B-8845-873C-5270333024B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94807" y="770705"/>
            <a:ext cx="7475691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89FB95CA-094A-4D41-A369-0F2E5B1B19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60523" y="2879566"/>
            <a:ext cx="5799481" cy="512143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954931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t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A3B0FC56-5647-274A-9BF9-4B3158B9F598}"/>
              </a:ext>
            </a:extLst>
          </p:cNvPr>
          <p:cNvSpPr/>
          <p:nvPr userDrawn="1"/>
        </p:nvSpPr>
        <p:spPr>
          <a:xfrm>
            <a:off x="0" y="0"/>
            <a:ext cx="5405188" cy="92883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1AA6EDF-5DB4-254C-9764-4954D7D15D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18" y="378340"/>
            <a:ext cx="4678362" cy="2074368"/>
          </a:xfrm>
          <a:prstGeom prst="rect">
            <a:avLst/>
          </a:prstGeom>
        </p:spPr>
      </p:pic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ED63332E-E3EC-464D-8805-9A635C60BE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95388" y="2298700"/>
            <a:ext cx="6559550" cy="57023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68A71298-8D1F-E649-86F1-7FC69C9A171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94807" y="770705"/>
            <a:ext cx="7475691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C954E26B-AA7D-0244-8AF4-EC65F77C7C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60523" y="2879566"/>
            <a:ext cx="5799481" cy="512143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945683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t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63">
            <a:extLst>
              <a:ext uri="{FF2B5EF4-FFF2-40B4-BE49-F238E27FC236}">
                <a16:creationId xmlns:a16="http://schemas.microsoft.com/office/drawing/2014/main" id="{88EBFC1F-BE96-A34C-9440-8B26965B77B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11" name="Rectangle 64">
              <a:extLst>
                <a:ext uri="{FF2B5EF4-FFF2-40B4-BE49-F238E27FC236}">
                  <a16:creationId xmlns:a16="http://schemas.microsoft.com/office/drawing/2014/main" id="{B0BC6F0A-F573-0641-A260-B8B5A86C647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2" name="Rectangle 65">
              <a:extLst>
                <a:ext uri="{FF2B5EF4-FFF2-40B4-BE49-F238E27FC236}">
                  <a16:creationId xmlns:a16="http://schemas.microsoft.com/office/drawing/2014/main" id="{E2C5491E-8939-EB46-B932-A8BA8F7EE4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3" name="Rectangle 66">
              <a:extLst>
                <a:ext uri="{FF2B5EF4-FFF2-40B4-BE49-F238E27FC236}">
                  <a16:creationId xmlns:a16="http://schemas.microsoft.com/office/drawing/2014/main" id="{158B6CDB-36EC-6D42-93D8-31A471DAC61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4" name="Rectangle 67">
              <a:extLst>
                <a:ext uri="{FF2B5EF4-FFF2-40B4-BE49-F238E27FC236}">
                  <a16:creationId xmlns:a16="http://schemas.microsoft.com/office/drawing/2014/main" id="{FECDC88B-F140-F146-BBCA-4BBFDD08956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5" name="Rectangle 68">
              <a:extLst>
                <a:ext uri="{FF2B5EF4-FFF2-40B4-BE49-F238E27FC236}">
                  <a16:creationId xmlns:a16="http://schemas.microsoft.com/office/drawing/2014/main" id="{C948BD57-BEB1-BB45-8183-E992CB3D706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6" name="Rectangle 69">
              <a:extLst>
                <a:ext uri="{FF2B5EF4-FFF2-40B4-BE49-F238E27FC236}">
                  <a16:creationId xmlns:a16="http://schemas.microsoft.com/office/drawing/2014/main" id="{7F16712F-E9FB-D242-A291-EF75A6459AB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7" name="Group 56">
            <a:extLst>
              <a:ext uri="{FF2B5EF4-FFF2-40B4-BE49-F238E27FC236}">
                <a16:creationId xmlns:a16="http://schemas.microsoft.com/office/drawing/2014/main" id="{D9BCDF7B-C7B2-7E4B-8B9C-5528E9E2B0ED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18" name="Rectangle 57">
              <a:extLst>
                <a:ext uri="{FF2B5EF4-FFF2-40B4-BE49-F238E27FC236}">
                  <a16:creationId xmlns:a16="http://schemas.microsoft.com/office/drawing/2014/main" id="{7AE91F3C-90DE-3C40-8019-0A84A2997B7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9" name="Rectangle 58">
              <a:extLst>
                <a:ext uri="{FF2B5EF4-FFF2-40B4-BE49-F238E27FC236}">
                  <a16:creationId xmlns:a16="http://schemas.microsoft.com/office/drawing/2014/main" id="{3E48BAD7-CB25-EF46-920E-96D4EA91F36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20" name="Rectangle 59">
              <a:extLst>
                <a:ext uri="{FF2B5EF4-FFF2-40B4-BE49-F238E27FC236}">
                  <a16:creationId xmlns:a16="http://schemas.microsoft.com/office/drawing/2014/main" id="{EF74C70E-FC43-E046-9878-F6B5B71AED9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1" name="Rectangle 60">
              <a:extLst>
                <a:ext uri="{FF2B5EF4-FFF2-40B4-BE49-F238E27FC236}">
                  <a16:creationId xmlns:a16="http://schemas.microsoft.com/office/drawing/2014/main" id="{BA22C51F-BE04-CE44-ABF6-C61C094F8DC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2" name="Rectangle 61">
              <a:extLst>
                <a:ext uri="{FF2B5EF4-FFF2-40B4-BE49-F238E27FC236}">
                  <a16:creationId xmlns:a16="http://schemas.microsoft.com/office/drawing/2014/main" id="{2FB9CAE1-15D1-5C44-99AA-BF590FD0C71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3" name="Rectangle 62">
              <a:extLst>
                <a:ext uri="{FF2B5EF4-FFF2-40B4-BE49-F238E27FC236}">
                  <a16:creationId xmlns:a16="http://schemas.microsoft.com/office/drawing/2014/main" id="{2A5B9BEE-ECD4-BE47-BDFD-5D7F1434348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4" name="Rectangle 1">
            <a:extLst>
              <a:ext uri="{FF2B5EF4-FFF2-40B4-BE49-F238E27FC236}">
                <a16:creationId xmlns:a16="http://schemas.microsoft.com/office/drawing/2014/main" id="{A3B0FC56-5647-274A-9BF9-4B3158B9F598}"/>
              </a:ext>
            </a:extLst>
          </p:cNvPr>
          <p:cNvSpPr/>
          <p:nvPr userDrawn="1"/>
        </p:nvSpPr>
        <p:spPr>
          <a:xfrm>
            <a:off x="0" y="1"/>
            <a:ext cx="5405188" cy="91760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ED63332E-E3EC-464D-8805-9A635C60BE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95388" y="2298700"/>
            <a:ext cx="6559550" cy="57023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1D706CAE-7E19-954F-ADDF-C92C75D42C5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94807" y="770705"/>
            <a:ext cx="7475691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134FC309-41DB-024F-8D9E-DC9CB15AA1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60523" y="2879566"/>
            <a:ext cx="5799481" cy="512143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B6B294B8-5A07-6844-918A-E36A0CDFB2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18" y="378340"/>
            <a:ext cx="4678362" cy="207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1870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quadrada it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82BF50-FF6F-9F42-B21B-3AFA1A11241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003918" y="1541425"/>
            <a:ext cx="9019673" cy="1005526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dirty="0"/>
              <a:t>Entre com o </a:t>
            </a:r>
            <a:r>
              <a:rPr lang="en-US" dirty="0" err="1"/>
              <a:t>subtítulo</a:t>
            </a:r>
            <a:r>
              <a:rPr lang="en-US" dirty="0"/>
              <a:t> </a:t>
            </a:r>
            <a:r>
              <a:rPr lang="en-US" dirty="0" err="1"/>
              <a:t>aqui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F9B0628-DBC8-064E-9889-9F5C134283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650" y="734952"/>
            <a:ext cx="10143818" cy="495383"/>
          </a:xfrm>
        </p:spPr>
        <p:txBody>
          <a:bodyPr/>
          <a:lstStyle>
            <a:lvl1pPr>
              <a:defRPr b="1" i="0">
                <a:solidFill>
                  <a:schemeClr val="bg2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r>
              <a:rPr lang="en-US" dirty="0" err="1"/>
              <a:t>Pontos</a:t>
            </a:r>
            <a:r>
              <a:rPr lang="en-US" dirty="0"/>
              <a:t> </a:t>
            </a:r>
            <a:r>
              <a:rPr lang="en-US" dirty="0" err="1"/>
              <a:t>importantes</a:t>
            </a:r>
            <a:endParaRPr lang="en-US" dirty="0"/>
          </a:p>
        </p:txBody>
      </p:sp>
      <p:grpSp>
        <p:nvGrpSpPr>
          <p:cNvPr id="5" name="Group 66">
            <a:extLst>
              <a:ext uri="{FF2B5EF4-FFF2-40B4-BE49-F238E27FC236}">
                <a16:creationId xmlns:a16="http://schemas.microsoft.com/office/drawing/2014/main" id="{7F59A8E9-F25B-4049-927B-9E797A74FF17}"/>
              </a:ext>
            </a:extLst>
          </p:cNvPr>
          <p:cNvGrpSpPr/>
          <p:nvPr userDrawn="1"/>
        </p:nvGrpSpPr>
        <p:grpSpPr>
          <a:xfrm>
            <a:off x="5240147" y="6099288"/>
            <a:ext cx="2470484" cy="2309760"/>
            <a:chOff x="5601345" y="1671509"/>
            <a:chExt cx="1947726" cy="1488977"/>
          </a:xfrm>
        </p:grpSpPr>
        <p:sp>
          <p:nvSpPr>
            <p:cNvPr id="6" name="Text Placeholder 3">
              <a:extLst>
                <a:ext uri="{FF2B5EF4-FFF2-40B4-BE49-F238E27FC236}">
                  <a16:creationId xmlns:a16="http://schemas.microsoft.com/office/drawing/2014/main" id="{A01AD83F-155F-5F41-A2AE-F08546CEE509}"/>
                </a:ext>
              </a:extLst>
            </p:cNvPr>
            <p:cNvSpPr txBox="1">
              <a:spLocks/>
            </p:cNvSpPr>
            <p:nvPr/>
          </p:nvSpPr>
          <p:spPr>
            <a:xfrm>
              <a:off x="6151612" y="1671509"/>
              <a:ext cx="851806" cy="23808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2 Ponto</a:t>
              </a:r>
            </a:p>
          </p:txBody>
        </p:sp>
        <p:sp>
          <p:nvSpPr>
            <p:cNvPr id="7" name="Text Placeholder 3">
              <a:extLst>
                <a:ext uri="{FF2B5EF4-FFF2-40B4-BE49-F238E27FC236}">
                  <a16:creationId xmlns:a16="http://schemas.microsoft.com/office/drawing/2014/main" id="{83C567F6-6A72-174D-9903-2089ABBE58FC}"/>
                </a:ext>
              </a:extLst>
            </p:cNvPr>
            <p:cNvSpPr txBox="1">
              <a:spLocks/>
            </p:cNvSpPr>
            <p:nvPr/>
          </p:nvSpPr>
          <p:spPr>
            <a:xfrm>
              <a:off x="5601345" y="2032666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8" name="Group 69">
            <a:extLst>
              <a:ext uri="{FF2B5EF4-FFF2-40B4-BE49-F238E27FC236}">
                <a16:creationId xmlns:a16="http://schemas.microsoft.com/office/drawing/2014/main" id="{DF34CCC4-8832-A34A-ABAA-2D5DC9DF7131}"/>
              </a:ext>
            </a:extLst>
          </p:cNvPr>
          <p:cNvGrpSpPr/>
          <p:nvPr userDrawn="1"/>
        </p:nvGrpSpPr>
        <p:grpSpPr>
          <a:xfrm>
            <a:off x="2130006" y="6167349"/>
            <a:ext cx="2159898" cy="2070093"/>
            <a:chOff x="5609672" y="1652630"/>
            <a:chExt cx="1947725" cy="1334478"/>
          </a:xfrm>
        </p:grpSpPr>
        <p:sp>
          <p:nvSpPr>
            <p:cNvPr id="9" name="Text Placeholder 3">
              <a:extLst>
                <a:ext uri="{FF2B5EF4-FFF2-40B4-BE49-F238E27FC236}">
                  <a16:creationId xmlns:a16="http://schemas.microsoft.com/office/drawing/2014/main" id="{E96932E7-F6C8-D049-910C-C626C289B574}"/>
                </a:ext>
              </a:extLst>
            </p:cNvPr>
            <p:cNvSpPr txBox="1">
              <a:spLocks/>
            </p:cNvSpPr>
            <p:nvPr/>
          </p:nvSpPr>
          <p:spPr>
            <a:xfrm>
              <a:off x="6070535" y="1652630"/>
              <a:ext cx="974291" cy="23808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1 Ponto</a:t>
              </a:r>
            </a:p>
          </p:txBody>
        </p:sp>
        <p:sp>
          <p:nvSpPr>
            <p:cNvPr id="10" name="Text Placeholder 3">
              <a:extLst>
                <a:ext uri="{FF2B5EF4-FFF2-40B4-BE49-F238E27FC236}">
                  <a16:creationId xmlns:a16="http://schemas.microsoft.com/office/drawing/2014/main" id="{02079EDF-4E5D-014D-9D25-A7A35310D30B}"/>
                </a:ext>
              </a:extLst>
            </p:cNvPr>
            <p:cNvSpPr txBox="1">
              <a:spLocks/>
            </p:cNvSpPr>
            <p:nvPr/>
          </p:nvSpPr>
          <p:spPr>
            <a:xfrm>
              <a:off x="5609672" y="2049758"/>
              <a:ext cx="1947725" cy="93735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1" name="Group 69">
            <a:extLst>
              <a:ext uri="{FF2B5EF4-FFF2-40B4-BE49-F238E27FC236}">
                <a16:creationId xmlns:a16="http://schemas.microsoft.com/office/drawing/2014/main" id="{A25D3540-C103-7B4E-8605-F71477FA0C32}"/>
              </a:ext>
            </a:extLst>
          </p:cNvPr>
          <p:cNvGrpSpPr/>
          <p:nvPr userDrawn="1"/>
        </p:nvGrpSpPr>
        <p:grpSpPr>
          <a:xfrm>
            <a:off x="8660873" y="6089845"/>
            <a:ext cx="2470483" cy="2319203"/>
            <a:chOff x="5603652" y="1652630"/>
            <a:chExt cx="1947726" cy="1495066"/>
          </a:xfrm>
        </p:grpSpPr>
        <p:sp>
          <p:nvSpPr>
            <p:cNvPr id="12" name="Text Placeholder 3">
              <a:extLst>
                <a:ext uri="{FF2B5EF4-FFF2-40B4-BE49-F238E27FC236}">
                  <a16:creationId xmlns:a16="http://schemas.microsoft.com/office/drawing/2014/main" id="{28B9876A-5CF6-844E-8ED1-A1E25F8784FA}"/>
                </a:ext>
              </a:extLst>
            </p:cNvPr>
            <p:cNvSpPr txBox="1">
              <a:spLocks/>
            </p:cNvSpPr>
            <p:nvPr/>
          </p:nvSpPr>
          <p:spPr>
            <a:xfrm>
              <a:off x="6151613" y="1652630"/>
              <a:ext cx="851806" cy="23808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3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3 Ponto</a:t>
              </a:r>
            </a:p>
          </p:txBody>
        </p:sp>
        <p:sp>
          <p:nvSpPr>
            <p:cNvPr id="13" name="Text Placeholder 3">
              <a:extLst>
                <a:ext uri="{FF2B5EF4-FFF2-40B4-BE49-F238E27FC236}">
                  <a16:creationId xmlns:a16="http://schemas.microsoft.com/office/drawing/2014/main" id="{5EC76DFA-46F6-234B-A65A-48744FA49B8E}"/>
                </a:ext>
              </a:extLst>
            </p:cNvPr>
            <p:cNvSpPr txBox="1">
              <a:spLocks/>
            </p:cNvSpPr>
            <p:nvPr/>
          </p:nvSpPr>
          <p:spPr>
            <a:xfrm>
              <a:off x="5603652" y="2019876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4" name="Group 66">
            <a:extLst>
              <a:ext uri="{FF2B5EF4-FFF2-40B4-BE49-F238E27FC236}">
                <a16:creationId xmlns:a16="http://schemas.microsoft.com/office/drawing/2014/main" id="{23B8CB3A-21BD-0D43-811F-CB84A692F9EC}"/>
              </a:ext>
            </a:extLst>
          </p:cNvPr>
          <p:cNvGrpSpPr/>
          <p:nvPr userDrawn="1"/>
        </p:nvGrpSpPr>
        <p:grpSpPr>
          <a:xfrm>
            <a:off x="12090832" y="6099288"/>
            <a:ext cx="2479264" cy="2309758"/>
            <a:chOff x="5610906" y="1671509"/>
            <a:chExt cx="1947726" cy="1488976"/>
          </a:xfrm>
        </p:grpSpPr>
        <p:sp>
          <p:nvSpPr>
            <p:cNvPr id="15" name="Text Placeholder 3">
              <a:extLst>
                <a:ext uri="{FF2B5EF4-FFF2-40B4-BE49-F238E27FC236}">
                  <a16:creationId xmlns:a16="http://schemas.microsoft.com/office/drawing/2014/main" id="{B4865303-19A5-8446-9F33-1FD8B9A3F898}"/>
                </a:ext>
              </a:extLst>
            </p:cNvPr>
            <p:cNvSpPr txBox="1">
              <a:spLocks/>
            </p:cNvSpPr>
            <p:nvPr/>
          </p:nvSpPr>
          <p:spPr>
            <a:xfrm>
              <a:off x="6153121" y="1671509"/>
              <a:ext cx="848789" cy="23808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4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4 Ponto</a:t>
              </a:r>
              <a:endParaRPr kumimoji="1" lang="ja-JP" altLang="en-US" sz="2400" b="1" dirty="0">
                <a:solidFill>
                  <a:schemeClr val="accent4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16" name="Text Placeholder 3">
              <a:extLst>
                <a:ext uri="{FF2B5EF4-FFF2-40B4-BE49-F238E27FC236}">
                  <a16:creationId xmlns:a16="http://schemas.microsoft.com/office/drawing/2014/main" id="{0CFA6A90-9EE6-8046-8220-3C45DD6F0103}"/>
                </a:ext>
              </a:extLst>
            </p:cNvPr>
            <p:cNvSpPr txBox="1">
              <a:spLocks/>
            </p:cNvSpPr>
            <p:nvPr/>
          </p:nvSpPr>
          <p:spPr>
            <a:xfrm>
              <a:off x="5610906" y="2032665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87A42023-1EAF-A84C-A909-53CF73585E9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666726" y="3454558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85C2B3C6-6942-C649-97FE-C959579EBB9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43073" y="3454558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19" name="Picture Placeholder 5">
            <a:extLst>
              <a:ext uri="{FF2B5EF4-FFF2-40B4-BE49-F238E27FC236}">
                <a16:creationId xmlns:a16="http://schemas.microsoft.com/office/drawing/2014/main" id="{D3E72359-CFF3-6F4D-89EB-8E26E8F3E2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19420" y="3454558"/>
            <a:ext cx="2470484" cy="24777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20" name="Picture Placeholder 6">
            <a:extLst>
              <a:ext uri="{FF2B5EF4-FFF2-40B4-BE49-F238E27FC236}">
                <a16:creationId xmlns:a16="http://schemas.microsoft.com/office/drawing/2014/main" id="{96169AF6-3C91-E541-AA3D-88867E6C8F0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090378" y="3454558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30273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Slide #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Insert Picture Here.png"/>
          <p:cNvSpPr>
            <a:spLocks noGrp="1"/>
          </p:cNvSpPr>
          <p:nvPr>
            <p:ph type="pic" idx="13"/>
          </p:nvPr>
        </p:nvSpPr>
        <p:spPr>
          <a:xfrm>
            <a:off x="1414732" y="791123"/>
            <a:ext cx="9161253" cy="6817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>
            <a:lvl1pPr marL="0" marR="0" indent="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1pPr>
            <a:lvl2pPr marL="0" marR="0" indent="228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2pPr>
            <a:lvl3pPr marL="0" marR="0" indent="457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3pPr>
            <a:lvl4pPr marL="0" marR="0" indent="685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4pPr>
            <a:lvl5pPr marL="0" marR="0" indent="9144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5pPr>
            <a:lvl6pPr marL="0" marR="0" indent="11430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endParaRPr dirty="0"/>
          </a:p>
        </p:txBody>
      </p:sp>
      <p:sp>
        <p:nvSpPr>
          <p:cNvPr id="449" name="Rectangle"/>
          <p:cNvSpPr>
            <a:spLocks noGrp="1"/>
          </p:cNvSpPr>
          <p:nvPr>
            <p:ph type="body" idx="14"/>
          </p:nvPr>
        </p:nvSpPr>
        <p:spPr>
          <a:xfrm>
            <a:off x="8505645" y="791122"/>
            <a:ext cx="7744005" cy="6817376"/>
          </a:xfrm>
          <a:prstGeom prst="rect">
            <a:avLst/>
          </a:prstGeom>
          <a:solidFill>
            <a:srgbClr val="FFFFFF">
              <a:alpha val="75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0" marR="0" indent="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1pPr>
            <a:lvl2pPr marL="0" marR="0" indent="228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2pPr>
            <a:lvl3pPr marL="0" marR="0" indent="457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3pPr>
            <a:lvl4pPr marL="0" marR="0" indent="685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4pPr>
            <a:lvl5pPr marL="0" marR="0" indent="9144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5pPr>
            <a:lvl6pPr marL="0" marR="0" indent="11430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endParaRPr dirty="0"/>
          </a:p>
        </p:txBody>
      </p:sp>
      <p:sp>
        <p:nvSpPr>
          <p:cNvPr id="450" name="Rectangle"/>
          <p:cNvSpPr>
            <a:spLocks noGrp="1"/>
          </p:cNvSpPr>
          <p:nvPr>
            <p:ph type="body" sz="half" idx="15"/>
          </p:nvPr>
        </p:nvSpPr>
        <p:spPr>
          <a:xfrm>
            <a:off x="10575985" y="349688"/>
            <a:ext cx="5421417" cy="784540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1270000" dist="635000" dir="8100000" rotWithShape="0">
              <a:srgbClr val="000000">
                <a:alpha val="2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0" marR="0" indent="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 Thin" pitchFamily="2" charset="0"/>
                <a:ea typeface="Roboto Thin" pitchFamily="2" charset="0"/>
                <a:cs typeface="+mn-cs"/>
                <a:sym typeface="Montserrat-Bold"/>
              </a:defRPr>
            </a:lvl1pPr>
            <a:lvl2pPr marL="0" marR="0" indent="228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2pPr>
            <a:lvl3pPr marL="0" marR="0" indent="457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3pPr>
            <a:lvl4pPr marL="0" marR="0" indent="685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4pPr>
            <a:lvl5pPr marL="0" marR="0" indent="9144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5pPr>
            <a:lvl6pPr marL="0" marR="0" indent="11430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endParaRPr dirty="0"/>
          </a:p>
        </p:txBody>
      </p:sp>
      <p:sp>
        <p:nvSpPr>
          <p:cNvPr id="451" name="Slide Number"/>
          <p:cNvSpPr>
            <a:spLocks noGrp="1"/>
          </p:cNvSpPr>
          <p:nvPr>
            <p:ph type="sldNum" sz="quarter" idx="2"/>
          </p:nvPr>
        </p:nvSpPr>
        <p:spPr>
          <a:xfrm>
            <a:off x="22672013" y="635000"/>
            <a:ext cx="1076987" cy="571500"/>
          </a:xfrm>
          <a:prstGeom prst="rect">
            <a:avLst/>
          </a:prstGeom>
          <a:solidFill>
            <a:srgbClr val="53585F"/>
          </a:solidFill>
          <a:ln w="12700">
            <a:miter lim="400000"/>
          </a:ln>
        </p:spPr>
        <p:txBody>
          <a:bodyPr lIns="50800" tIns="50800" rIns="50800" bIns="508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1pPr>
            <a:lvl2pPr marL="0" marR="0" indent="2286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2pPr>
            <a:lvl3pPr marL="0" marR="0" indent="4572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3pPr>
            <a:lvl4pPr marL="0" marR="0" indent="6858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4pPr>
            <a:lvl5pPr marL="0" marR="0" indent="9144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5pPr>
            <a:lvl6pPr marL="0" marR="0" indent="11430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fld id="{86CB4B4D-7CA3-9044-876B-883B54F8677D}" type="slidenum">
              <a:rPr lang="pt-BR" smtClean="0"/>
              <a:pPr/>
              <a:t>‹#›</a:t>
            </a:fld>
            <a:endParaRPr lang="pt-BR" dirty="0"/>
          </a:p>
        </p:txBody>
      </p:sp>
      <p:pic>
        <p:nvPicPr>
          <p:cNvPr id="7" name="Picture 21" descr="I:\TDC2017\Logos\TDC2017\logo-tdc-horizontal-A4.emf">
            <a:extLst>
              <a:ext uri="{FF2B5EF4-FFF2-40B4-BE49-F238E27FC236}">
                <a16:creationId xmlns:a16="http://schemas.microsoft.com/office/drawing/2014/main" id="{76792DF5-F464-1C42-9AD8-719A057523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52878"/>
            <a:ext cx="2312877" cy="791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47371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lide #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Slide Number"/>
          <p:cNvSpPr>
            <a:spLocks noGrp="1"/>
          </p:cNvSpPr>
          <p:nvPr>
            <p:ph type="sldNum" sz="quarter" idx="2"/>
          </p:nvPr>
        </p:nvSpPr>
        <p:spPr>
          <a:xfrm>
            <a:off x="22672013" y="635000"/>
            <a:ext cx="1076987" cy="571500"/>
          </a:xfrm>
          <a:prstGeom prst="rect">
            <a:avLst/>
          </a:prstGeom>
          <a:solidFill>
            <a:srgbClr val="53585F"/>
          </a:solidFill>
          <a:ln w="12700">
            <a:miter lim="400000"/>
          </a:ln>
        </p:spPr>
        <p:txBody>
          <a:bodyPr lIns="50800" tIns="50800" rIns="50800" bIns="508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1pPr>
            <a:lvl2pPr marL="0" marR="0" indent="2286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2pPr>
            <a:lvl3pPr marL="0" marR="0" indent="4572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3pPr>
            <a:lvl4pPr marL="0" marR="0" indent="6858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4pPr>
            <a:lvl5pPr marL="0" marR="0" indent="9144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5pPr>
            <a:lvl6pPr marL="0" marR="0" indent="11430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fld id="{86CB4B4D-7CA3-9044-876B-883B54F8677D}" type="slidenum">
              <a:rPr lang="pt-BR" smtClean="0"/>
              <a:pPr/>
              <a:t>‹#›</a:t>
            </a:fld>
            <a:endParaRPr lang="pt-BR" dirty="0"/>
          </a:p>
        </p:txBody>
      </p:sp>
      <p:pic>
        <p:nvPicPr>
          <p:cNvPr id="7" name="Picture 21" descr="I:\TDC2017\Logos\TDC2017\logo-tdc-horizontal-A4.emf">
            <a:extLst>
              <a:ext uri="{FF2B5EF4-FFF2-40B4-BE49-F238E27FC236}">
                <a16:creationId xmlns:a16="http://schemas.microsoft.com/office/drawing/2014/main" id="{76792DF5-F464-1C42-9AD8-719A057523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52878"/>
            <a:ext cx="2312877" cy="791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D1EC0C6-1E6F-304E-98C5-735A5808AC20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3614988" y="1405004"/>
            <a:ext cx="9019673" cy="1005526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dirty="0"/>
              <a:t>Entre com o </a:t>
            </a:r>
            <a:r>
              <a:rPr lang="en-US" dirty="0" err="1"/>
              <a:t>subtítulo</a:t>
            </a:r>
            <a:r>
              <a:rPr lang="en-US" dirty="0"/>
              <a:t> </a:t>
            </a:r>
            <a:r>
              <a:rPr lang="en-US" dirty="0" err="1"/>
              <a:t>aqui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F072D3E-B9AB-3743-A681-B544A7EFEF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3499" y="635000"/>
            <a:ext cx="10143818" cy="495383"/>
          </a:xfrm>
        </p:spPr>
        <p:txBody>
          <a:bodyPr/>
          <a:lstStyle>
            <a:lvl1pPr>
              <a:defRPr b="1" i="0">
                <a:solidFill>
                  <a:schemeClr val="bg2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r>
              <a:rPr lang="en-US" dirty="0" err="1"/>
              <a:t>Pontos</a:t>
            </a:r>
            <a:r>
              <a:rPr lang="en-US" dirty="0"/>
              <a:t> </a:t>
            </a:r>
            <a:r>
              <a:rPr lang="en-US" dirty="0" err="1"/>
              <a:t>importantes</a:t>
            </a:r>
            <a:endParaRPr lang="en-US" dirty="0"/>
          </a:p>
        </p:txBody>
      </p:sp>
      <p:sp>
        <p:nvSpPr>
          <p:cNvPr id="22" name="Picture Placeholder 3">
            <a:extLst>
              <a:ext uri="{FF2B5EF4-FFF2-40B4-BE49-F238E27FC236}">
                <a16:creationId xmlns:a16="http://schemas.microsoft.com/office/drawing/2014/main" id="{F62BACD9-F793-5E40-838B-621713818A3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270575" y="3354606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23" name="Picture Placeholder 4">
            <a:extLst>
              <a:ext uri="{FF2B5EF4-FFF2-40B4-BE49-F238E27FC236}">
                <a16:creationId xmlns:a16="http://schemas.microsoft.com/office/drawing/2014/main" id="{33ED171A-16EC-AA42-8954-0ADF50BDE4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846922" y="3354606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24" name="Picture Placeholder 5">
            <a:extLst>
              <a:ext uri="{FF2B5EF4-FFF2-40B4-BE49-F238E27FC236}">
                <a16:creationId xmlns:a16="http://schemas.microsoft.com/office/drawing/2014/main" id="{D0895E41-C7E4-7746-9ED6-437E6304FB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423269" y="3354606"/>
            <a:ext cx="2470484" cy="24777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640512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E9BEDF-0C94-7545-9AA5-A5DA102B1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42175257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E1662D-455C-AD47-B632-650247BE3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BA75C99-500A-E946-8B94-E11CCFA74D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7165" y="2435578"/>
            <a:ext cx="14015323" cy="5799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39FB3B2-9578-9E40-8D6E-6E233E7C05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19/07/2019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3519849-10E8-5844-956E-4ABFE7631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9F7D703-D2D7-3C48-A50F-2CA555257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42885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D25223-FB4C-FF44-8EDD-45800D0AC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8702" y="2280355"/>
            <a:ext cx="14015323" cy="3804356"/>
          </a:xfrm>
        </p:spPr>
        <p:txBody>
          <a:bodyPr anchor="b"/>
          <a:lstStyle>
            <a:lvl1pPr>
              <a:defRPr sz="10666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F37DEA3-36C4-1146-B6AF-A6EF6425A1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8702" y="6118577"/>
            <a:ext cx="14015323" cy="20009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>
                <a:solidFill>
                  <a:schemeClr val="tx1">
                    <a:tint val="75000"/>
                  </a:schemeClr>
                </a:solidFill>
              </a:defRPr>
            </a:lvl1pPr>
            <a:lvl2pPr marL="812791" indent="0">
              <a:buNone/>
              <a:defRPr sz="3556">
                <a:solidFill>
                  <a:schemeClr val="tx1">
                    <a:tint val="75000"/>
                  </a:schemeClr>
                </a:solidFill>
              </a:defRPr>
            </a:lvl2pPr>
            <a:lvl3pPr marL="1625582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438373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4pPr>
            <a:lvl5pPr marL="3251164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5pPr>
            <a:lvl6pPr marL="4063954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6pPr>
            <a:lvl7pPr marL="4876745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7pPr>
            <a:lvl8pPr marL="5689537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8pPr>
            <a:lvl9pPr marL="6502328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8B3F3B-8613-2E43-98A9-6927183E72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19/07/2019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0D42941-8AAF-ED4B-BF32-A5BD579F4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4AF396E-3168-AC4C-8356-44029EE49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91891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CDF4F2-3FF7-C54F-8649-DC1DBCC5C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94E3DE6-4D94-6C46-BE9C-5705B331F9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7163" y="2435578"/>
            <a:ext cx="6872248" cy="5799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51BD726-C8A0-A843-96B9-D4541C8243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60239" y="2435578"/>
            <a:ext cx="6872248" cy="5799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BBBD0FF-5C1D-424C-A369-CE3264E641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19/07/2019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4498B37-DCDD-2742-9628-6161277CD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11C5E34-9F2C-6D45-AAE3-86E095F83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93376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A73AC4-3C6C-E64B-BF52-3D5CE7E38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987" y="488247"/>
            <a:ext cx="14015323" cy="1766711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CAAB86F-2DE5-514E-8D3F-968509EA32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9986" y="2240845"/>
            <a:ext cx="6875068" cy="11006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267" b="1"/>
            </a:lvl1pPr>
            <a:lvl2pPr marL="812791" indent="0">
              <a:buNone/>
              <a:defRPr sz="3556" b="1"/>
            </a:lvl2pPr>
            <a:lvl3pPr marL="1625582" indent="0">
              <a:buNone/>
              <a:defRPr sz="3200" b="1"/>
            </a:lvl3pPr>
            <a:lvl4pPr marL="2438373" indent="0">
              <a:buNone/>
              <a:defRPr sz="2845" b="1"/>
            </a:lvl4pPr>
            <a:lvl5pPr marL="3251164" indent="0">
              <a:buNone/>
              <a:defRPr sz="2845" b="1"/>
            </a:lvl5pPr>
            <a:lvl6pPr marL="4063954" indent="0">
              <a:buNone/>
              <a:defRPr sz="2845" b="1"/>
            </a:lvl6pPr>
            <a:lvl7pPr marL="4876745" indent="0">
              <a:buNone/>
              <a:defRPr sz="2845" b="1"/>
            </a:lvl7pPr>
            <a:lvl8pPr marL="5689537" indent="0">
              <a:buNone/>
              <a:defRPr sz="2845" b="1"/>
            </a:lvl8pPr>
            <a:lvl9pPr marL="6502328" indent="0">
              <a:buNone/>
              <a:defRPr sz="2845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106D0B7-3334-FC4B-B713-B6EF93380F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9986" y="3341512"/>
            <a:ext cx="6875068" cy="4910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38328E7-3482-B84F-AAE1-F5E8F1DA54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226386" y="2240845"/>
            <a:ext cx="6908923" cy="11006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267" b="1"/>
            </a:lvl1pPr>
            <a:lvl2pPr marL="812791" indent="0">
              <a:buNone/>
              <a:defRPr sz="3556" b="1"/>
            </a:lvl2pPr>
            <a:lvl3pPr marL="1625582" indent="0">
              <a:buNone/>
              <a:defRPr sz="3200" b="1"/>
            </a:lvl3pPr>
            <a:lvl4pPr marL="2438373" indent="0">
              <a:buNone/>
              <a:defRPr sz="2845" b="1"/>
            </a:lvl4pPr>
            <a:lvl5pPr marL="3251164" indent="0">
              <a:buNone/>
              <a:defRPr sz="2845" b="1"/>
            </a:lvl5pPr>
            <a:lvl6pPr marL="4063954" indent="0">
              <a:buNone/>
              <a:defRPr sz="2845" b="1"/>
            </a:lvl6pPr>
            <a:lvl7pPr marL="4876745" indent="0">
              <a:buNone/>
              <a:defRPr sz="2845" b="1"/>
            </a:lvl7pPr>
            <a:lvl8pPr marL="5689537" indent="0">
              <a:buNone/>
              <a:defRPr sz="2845" b="1"/>
            </a:lvl8pPr>
            <a:lvl9pPr marL="6502328" indent="0">
              <a:buNone/>
              <a:defRPr sz="2845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74C3D52-BDEA-B34B-B49D-377E8FB050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226386" y="3341512"/>
            <a:ext cx="6908923" cy="4910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40F4B52-C222-F142-83B2-79C7A0049B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19/07/2019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D5F65EF-240E-AF40-816E-BAFF9E902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F1C7FDB-B9AD-FA43-894F-17D8F89C3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69511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59476B-2522-5B48-84CE-4BDA407E6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4AA3650-0257-EE4C-A00C-8641E56730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19/07/2019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FCB903F-591A-7147-B706-C337ACB14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0DA7AFC-B35D-7243-81CA-30F227F21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31727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F3AB3B9-FDC3-1F4F-9512-FFEDA50C00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19/07/2019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AACC31D-1390-344D-ADC2-14F4E5B80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752D90E-5D47-3B4D-A9E8-00C2267EF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84897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1C0FB4-A23C-BB42-B0CE-FEBC7B96E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987" y="609601"/>
            <a:ext cx="5241641" cy="21336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F6A8A74-13FF-BF43-9C52-6EC39A6EE6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8924" y="1317980"/>
            <a:ext cx="8226385" cy="6496755"/>
          </a:xfrm>
          <a:prstGeom prst="rect">
            <a:avLst/>
          </a:prstGeom>
        </p:spPr>
        <p:txBody>
          <a:bodyPr/>
          <a:lstStyle>
            <a:lvl1pPr>
              <a:defRPr sz="5689"/>
            </a:lvl1pPr>
            <a:lvl2pPr>
              <a:defRPr sz="4978"/>
            </a:lvl2pPr>
            <a:lvl3pPr>
              <a:defRPr sz="4267"/>
            </a:lvl3pPr>
            <a:lvl4pPr>
              <a:defRPr sz="3556"/>
            </a:lvl4pPr>
            <a:lvl5pPr>
              <a:defRPr sz="3556"/>
            </a:lvl5pPr>
            <a:lvl6pPr>
              <a:defRPr sz="3556"/>
            </a:lvl6pPr>
            <a:lvl7pPr>
              <a:defRPr sz="3556"/>
            </a:lvl7pPr>
            <a:lvl8pPr>
              <a:defRPr sz="3556"/>
            </a:lvl8pPr>
            <a:lvl9pPr>
              <a:defRPr sz="3556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11DE4D1-F5C4-5042-AC71-17ED11ECB3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9987" y="2743200"/>
            <a:ext cx="5241641" cy="50828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45"/>
            </a:lvl1pPr>
            <a:lvl2pPr marL="812791" indent="0">
              <a:buNone/>
              <a:defRPr sz="2489"/>
            </a:lvl2pPr>
            <a:lvl3pPr marL="1625582" indent="0">
              <a:buNone/>
              <a:defRPr sz="2133"/>
            </a:lvl3pPr>
            <a:lvl4pPr marL="2438373" indent="0">
              <a:buNone/>
              <a:defRPr sz="1778"/>
            </a:lvl4pPr>
            <a:lvl5pPr marL="3251164" indent="0">
              <a:buNone/>
              <a:defRPr sz="1778"/>
            </a:lvl5pPr>
            <a:lvl6pPr marL="4063954" indent="0">
              <a:buNone/>
              <a:defRPr sz="1778"/>
            </a:lvl6pPr>
            <a:lvl7pPr marL="4876745" indent="0">
              <a:buNone/>
              <a:defRPr sz="1778"/>
            </a:lvl7pPr>
            <a:lvl8pPr marL="5689537" indent="0">
              <a:buNone/>
              <a:defRPr sz="1778"/>
            </a:lvl8pPr>
            <a:lvl9pPr marL="6502328" indent="0">
              <a:buNone/>
              <a:defRPr sz="1778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4E8DD17-0950-B54F-979F-D8995602A2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19/07/2019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EF59392-2633-C949-A4D2-52AF10CD0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C5B89A7-396C-5F43-89CE-533D75D2E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72776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C2DFD3-4F22-F84E-B68C-0C8EB858D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987" y="609601"/>
            <a:ext cx="5241641" cy="21336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267D1B8-5FFA-154A-B16B-8CE2DF9636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908924" y="1317980"/>
            <a:ext cx="8226385" cy="64967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689"/>
            </a:lvl1pPr>
            <a:lvl2pPr marL="812791" indent="0">
              <a:buNone/>
              <a:defRPr sz="4978"/>
            </a:lvl2pPr>
            <a:lvl3pPr marL="1625582" indent="0">
              <a:buNone/>
              <a:defRPr sz="4267"/>
            </a:lvl3pPr>
            <a:lvl4pPr marL="2438373" indent="0">
              <a:buNone/>
              <a:defRPr sz="3556"/>
            </a:lvl4pPr>
            <a:lvl5pPr marL="3251164" indent="0">
              <a:buNone/>
              <a:defRPr sz="3556"/>
            </a:lvl5pPr>
            <a:lvl6pPr marL="4063954" indent="0">
              <a:buNone/>
              <a:defRPr sz="3556"/>
            </a:lvl6pPr>
            <a:lvl7pPr marL="4876745" indent="0">
              <a:buNone/>
              <a:defRPr sz="3556"/>
            </a:lvl7pPr>
            <a:lvl8pPr marL="5689537" indent="0">
              <a:buNone/>
              <a:defRPr sz="3556"/>
            </a:lvl8pPr>
            <a:lvl9pPr marL="6502328" indent="0">
              <a:buNone/>
              <a:defRPr sz="3556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DF05E3A-D17F-B149-9ADF-05F0C18A68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9987" y="2743200"/>
            <a:ext cx="5241641" cy="50828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45"/>
            </a:lvl1pPr>
            <a:lvl2pPr marL="812791" indent="0">
              <a:buNone/>
              <a:defRPr sz="2489"/>
            </a:lvl2pPr>
            <a:lvl3pPr marL="1625582" indent="0">
              <a:buNone/>
              <a:defRPr sz="2133"/>
            </a:lvl3pPr>
            <a:lvl4pPr marL="2438373" indent="0">
              <a:buNone/>
              <a:defRPr sz="1778"/>
            </a:lvl4pPr>
            <a:lvl5pPr marL="3251164" indent="0">
              <a:buNone/>
              <a:defRPr sz="1778"/>
            </a:lvl5pPr>
            <a:lvl6pPr marL="4063954" indent="0">
              <a:buNone/>
              <a:defRPr sz="1778"/>
            </a:lvl6pPr>
            <a:lvl7pPr marL="4876745" indent="0">
              <a:buNone/>
              <a:defRPr sz="1778"/>
            </a:lvl7pPr>
            <a:lvl8pPr marL="5689537" indent="0">
              <a:buNone/>
              <a:defRPr sz="1778"/>
            </a:lvl8pPr>
            <a:lvl9pPr marL="6502328" indent="0">
              <a:buNone/>
              <a:defRPr sz="1778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349959E-4E1F-9843-B7C7-A184F6EB9E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19/07/2019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BB11090-CD8A-E346-A3D1-1EC0D8845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101EAD7-76DA-4145-BF50-B30EB2142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99671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4FCF45-5752-D64B-A399-9D249CB4C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08ECBDD-38D6-E04F-84F7-3E3CD7BAEB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17165" y="2435578"/>
            <a:ext cx="14015323" cy="579966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E183B15-C82A-6049-A2BB-E85380C44F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19/07/2019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BD4F24B-C12C-0441-8D4B-9495ABC67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05A5D86-C87F-D043-870D-7C45C9B40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58633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62CBDFD-B64D-CA41-942C-44660D51D6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1628658" y="488246"/>
            <a:ext cx="3503831" cy="774699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5420F22-8CAE-D744-A292-12F994DA97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17165" y="488246"/>
            <a:ext cx="10240665" cy="774699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284435-EBFE-1A45-95A0-1C60489E29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19/07/2019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A50F7B1-AC2B-8140-B1A9-FFFF2E79F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0CC0AAE-CB82-8B40-AED0-56B0F1B70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407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9">
            <a:extLst>
              <a:ext uri="{FF2B5EF4-FFF2-40B4-BE49-F238E27FC236}">
                <a16:creationId xmlns:a16="http://schemas.microsoft.com/office/drawing/2014/main" id="{C1B8029E-5094-6840-8807-F863C28D3B6A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6" name="Rectangle 35">
              <a:extLst>
                <a:ext uri="{FF2B5EF4-FFF2-40B4-BE49-F238E27FC236}">
                  <a16:creationId xmlns:a16="http://schemas.microsoft.com/office/drawing/2014/main" id="{A39BC142-B29B-8B49-B122-0BBEA2A3A2F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Rectangle 46">
              <a:extLst>
                <a:ext uri="{FF2B5EF4-FFF2-40B4-BE49-F238E27FC236}">
                  <a16:creationId xmlns:a16="http://schemas.microsoft.com/office/drawing/2014/main" id="{B2DCCAE7-C222-E64D-9879-FDFC6E28628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Arial" charset="0"/>
                  <a:ea typeface="ＭＳ Ｐゴシック" charset="0"/>
                </a:rPr>
                <a:t> </a:t>
              </a:r>
            </a:p>
          </p:txBody>
        </p:sp>
        <p:sp>
          <p:nvSpPr>
            <p:cNvPr id="8" name="Rectangle 47">
              <a:extLst>
                <a:ext uri="{FF2B5EF4-FFF2-40B4-BE49-F238E27FC236}">
                  <a16:creationId xmlns:a16="http://schemas.microsoft.com/office/drawing/2014/main" id="{56E0288A-57A4-A046-BE4A-71E940F2C95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9" name="Rectangle 48">
              <a:extLst>
                <a:ext uri="{FF2B5EF4-FFF2-40B4-BE49-F238E27FC236}">
                  <a16:creationId xmlns:a16="http://schemas.microsoft.com/office/drawing/2014/main" id="{2C3E5A72-3E52-4B4F-B15D-ECC36717F27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Rectangle 49">
              <a:extLst>
                <a:ext uri="{FF2B5EF4-FFF2-40B4-BE49-F238E27FC236}">
                  <a16:creationId xmlns:a16="http://schemas.microsoft.com/office/drawing/2014/main" id="{483000C5-7F58-5245-B3FB-4A9BA928A01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Rectangle 50">
              <a:extLst>
                <a:ext uri="{FF2B5EF4-FFF2-40B4-BE49-F238E27FC236}">
                  <a16:creationId xmlns:a16="http://schemas.microsoft.com/office/drawing/2014/main" id="{637BBB50-E008-B342-B808-319BF2EE683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12" name="Group 60">
            <a:extLst>
              <a:ext uri="{FF2B5EF4-FFF2-40B4-BE49-F238E27FC236}">
                <a16:creationId xmlns:a16="http://schemas.microsoft.com/office/drawing/2014/main" id="{939EC810-0AC4-EF48-A5C7-105FE6BE6D61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8988779"/>
            <a:ext cx="16260934" cy="155221"/>
            <a:chOff x="0" y="0"/>
            <a:chExt cx="5764" cy="181"/>
          </a:xfrm>
        </p:grpSpPr>
        <p:sp>
          <p:nvSpPr>
            <p:cNvPr id="13" name="Rectangle 61">
              <a:extLst>
                <a:ext uri="{FF2B5EF4-FFF2-40B4-BE49-F238E27FC236}">
                  <a16:creationId xmlns:a16="http://schemas.microsoft.com/office/drawing/2014/main" id="{67EEEBEE-5802-BF41-8CE1-C57450EE36E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Rectangle 62">
              <a:extLst>
                <a:ext uri="{FF2B5EF4-FFF2-40B4-BE49-F238E27FC236}">
                  <a16:creationId xmlns:a16="http://schemas.microsoft.com/office/drawing/2014/main" id="{A7A2538A-4459-964D-A531-35990380D7C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Arial" charset="0"/>
                  <a:ea typeface="ＭＳ Ｐゴシック" charset="0"/>
                </a:rPr>
                <a:t> </a:t>
              </a:r>
            </a:p>
          </p:txBody>
        </p:sp>
        <p:sp>
          <p:nvSpPr>
            <p:cNvPr id="15" name="Rectangle 63">
              <a:extLst>
                <a:ext uri="{FF2B5EF4-FFF2-40B4-BE49-F238E27FC236}">
                  <a16:creationId xmlns:a16="http://schemas.microsoft.com/office/drawing/2014/main" id="{6A8C036F-0A67-B34D-8514-AAFCBF12566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6" name="Rectangle 64">
              <a:extLst>
                <a:ext uri="{FF2B5EF4-FFF2-40B4-BE49-F238E27FC236}">
                  <a16:creationId xmlns:a16="http://schemas.microsoft.com/office/drawing/2014/main" id="{8F34A44F-0230-6B40-A0B1-F990AB9F048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7" name="Rectangle 65">
              <a:extLst>
                <a:ext uri="{FF2B5EF4-FFF2-40B4-BE49-F238E27FC236}">
                  <a16:creationId xmlns:a16="http://schemas.microsoft.com/office/drawing/2014/main" id="{F8C4E94C-BC6E-B440-825C-4754425CD39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8" name="Rectangle 66">
              <a:extLst>
                <a:ext uri="{FF2B5EF4-FFF2-40B4-BE49-F238E27FC236}">
                  <a16:creationId xmlns:a16="http://schemas.microsoft.com/office/drawing/2014/main" id="{D85DAD13-8351-6042-BEB4-EBD38CE4F75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pic>
        <p:nvPicPr>
          <p:cNvPr id="19" name="Picture 3" descr="I:\TDC2017\Logos\TDC2017\logo-tdc-vertical-A4.emf">
            <a:extLst>
              <a:ext uri="{FF2B5EF4-FFF2-40B4-BE49-F238E27FC236}">
                <a16:creationId xmlns:a16="http://schemas.microsoft.com/office/drawing/2014/main" id="{8EF8CC68-2DC1-244C-A1C3-CA0362733BF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3313" y="860780"/>
            <a:ext cx="6787614" cy="4306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7570" name="Espaço Reservado para Título 1"/>
          <p:cNvSpPr>
            <a:spLocks noGrp="1"/>
          </p:cNvSpPr>
          <p:nvPr>
            <p:ph type="ctrTitle"/>
          </p:nvPr>
        </p:nvSpPr>
        <p:spPr>
          <a:xfrm>
            <a:off x="1215904" y="5245101"/>
            <a:ext cx="13812203" cy="804334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t-BR" noProof="0" dirty="0"/>
              <a:t>Click </a:t>
            </a:r>
            <a:r>
              <a:rPr lang="pt-BR" noProof="0" dirty="0" err="1"/>
              <a:t>to</a:t>
            </a:r>
            <a:r>
              <a:rPr lang="pt-BR" noProof="0" dirty="0"/>
              <a:t> </a:t>
            </a:r>
            <a:r>
              <a:rPr lang="pt-BR" noProof="0" dirty="0" err="1"/>
              <a:t>edit</a:t>
            </a:r>
            <a:r>
              <a:rPr lang="pt-BR" noProof="0" dirty="0"/>
              <a:t> Master </a:t>
            </a:r>
            <a:r>
              <a:rPr lang="pt-BR" noProof="0" dirty="0" err="1"/>
              <a:t>title</a:t>
            </a:r>
            <a:r>
              <a:rPr lang="pt-BR" noProof="0" dirty="0"/>
              <a:t> </a:t>
            </a:r>
            <a:r>
              <a:rPr lang="pt-BR" noProof="0" dirty="0" err="1"/>
              <a:t>style</a:t>
            </a:r>
            <a:endParaRPr lang="pt-BR" noProof="0" dirty="0"/>
          </a:p>
        </p:txBody>
      </p:sp>
      <p:sp>
        <p:nvSpPr>
          <p:cNvPr id="237571" name="Espaço Reservado para Texto 2"/>
          <p:cNvSpPr>
            <a:spLocks noGrp="1"/>
          </p:cNvSpPr>
          <p:nvPr>
            <p:ph type="subTitle" idx="1"/>
          </p:nvPr>
        </p:nvSpPr>
        <p:spPr>
          <a:xfrm>
            <a:off x="2437449" y="6203953"/>
            <a:ext cx="11374755" cy="1314450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t-BR" noProof="0" dirty="0"/>
              <a:t>Click </a:t>
            </a:r>
            <a:r>
              <a:rPr lang="pt-BR" noProof="0" dirty="0" err="1"/>
              <a:t>to</a:t>
            </a:r>
            <a:r>
              <a:rPr lang="pt-BR" noProof="0" dirty="0"/>
              <a:t> </a:t>
            </a:r>
            <a:r>
              <a:rPr lang="pt-BR" noProof="0" dirty="0" err="1"/>
              <a:t>edit</a:t>
            </a:r>
            <a:r>
              <a:rPr lang="pt-BR" noProof="0" dirty="0"/>
              <a:t> Master </a:t>
            </a:r>
            <a:r>
              <a:rPr lang="pt-BR" noProof="0" dirty="0" err="1"/>
              <a:t>subtitle</a:t>
            </a:r>
            <a:r>
              <a:rPr lang="pt-BR" noProof="0" dirty="0"/>
              <a:t> </a:t>
            </a:r>
            <a:r>
              <a:rPr lang="pt-BR" noProof="0" dirty="0" err="1"/>
              <a:t>style</a:t>
            </a:r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742694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5">
            <a:extLst>
              <a:ext uri="{FF2B5EF4-FFF2-40B4-BE49-F238E27FC236}">
                <a16:creationId xmlns:a16="http://schemas.microsoft.com/office/drawing/2014/main" id="{EF894B38-3B57-D347-A5C6-4EB4D62AFE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" y="1"/>
            <a:ext cx="6333324" cy="9144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45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/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FD0BE9ED-A67F-3945-BF1E-51FD098F1B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11450" y="5118334"/>
            <a:ext cx="8154719" cy="217624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5689"/>
              </a:lnSpc>
              <a:spcBef>
                <a:spcPts val="0"/>
              </a:spcBef>
              <a:buNone/>
              <a:defRPr sz="3200" b="1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812791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1625582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2438373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3251164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</a:t>
            </a:r>
            <a:r>
              <a:rPr lang="en-US" dirty="0"/>
              <a:t> perv.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5C775CD1-685F-EF49-9BCA-FC3391338A3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69793" y="1849425"/>
            <a:ext cx="8154721" cy="272257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978" b="0" i="0" baseline="0">
                <a:solidFill>
                  <a:schemeClr val="bg2"/>
                </a:solidFill>
                <a:latin typeface="Lato Black" panose="020F0502020204030203" pitchFamily="34" charset="77"/>
                <a:ea typeface="Lato Black" panose="020F0502020204030203" pitchFamily="34" charset="77"/>
                <a:cs typeface="Arial Narrow" charset="0"/>
              </a:defRPr>
            </a:lvl1pPr>
          </a:lstStyle>
          <a:p>
            <a:pPr lvl="0"/>
            <a:r>
              <a:rPr lang="en-US" dirty="0"/>
              <a:t>TÍTULO COM SOBREPOSIÇÃO EM IMAGEM</a:t>
            </a:r>
          </a:p>
        </p:txBody>
      </p:sp>
    </p:spTree>
    <p:extLst>
      <p:ext uri="{BB962C8B-B14F-4D97-AF65-F5344CB8AC3E}">
        <p14:creationId xmlns:p14="http://schemas.microsoft.com/office/powerpoint/2010/main" val="12171872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e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kt 12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2823" y="2824"/>
          <a:ext cx="2820" cy="28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think-cell Folie" r:id="rId6" imgW="270" imgH="270" progId="TCLayout.ActiveDocument.1">
                  <p:embed/>
                </p:oleObj>
              </mc:Choice>
              <mc:Fallback>
                <p:oleObj name="think-cell Folie" r:id="rId6" imgW="270" imgH="270" progId="TCLayout.ActiveDocument.1">
                  <p:embed/>
                  <p:pic>
                    <p:nvPicPr>
                      <p:cNvPr id="13" name="Objekt 12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823" y="2824"/>
                        <a:ext cx="2820" cy="28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eck 1" hidden="1">
            <a:extLst>
              <a:ext uri="{FF2B5EF4-FFF2-40B4-BE49-F238E27FC236}">
                <a16:creationId xmlns:a16="http://schemas.microsoft.com/office/drawing/2014/main" id="{316183F5-B8A3-4FCC-8DC3-2ECF9C869ED5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282112" cy="282222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en-GB" sz="7819" b="1" i="0" baseline="0" dirty="0">
              <a:solidFill>
                <a:schemeClr val="tx1"/>
              </a:solidFill>
              <a:latin typeface="Arial" panose="020B0604020202020204" pitchFamily="34" charset="0"/>
              <a:ea typeface="Geneva"/>
              <a:cs typeface="+mj-cs"/>
              <a:sym typeface="Arial" panose="020B0604020202020204" pitchFamily="34" charset="0"/>
            </a:endParaRPr>
          </a:p>
        </p:txBody>
      </p:sp>
      <p:pic>
        <p:nvPicPr>
          <p:cNvPr id="18" name="Picture 96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5712" y="784578"/>
            <a:ext cx="15589510" cy="8034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platzhalter 8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1746272" y="7400038"/>
            <a:ext cx="12771208" cy="344709"/>
          </a:xfrm>
        </p:spPr>
        <p:txBody>
          <a:bodyPr/>
          <a:lstStyle>
            <a:lvl1pPr marL="0" indent="0">
              <a:buNone/>
              <a:defRPr sz="2488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Author, date</a:t>
            </a:r>
          </a:p>
        </p:txBody>
      </p:sp>
      <p:sp>
        <p:nvSpPr>
          <p:cNvPr id="11" name="Titel 10"/>
          <p:cNvSpPr>
            <a:spLocks noGrp="1"/>
          </p:cNvSpPr>
          <p:nvPr>
            <p:ph type="title" hasCustomPrompt="1"/>
          </p:nvPr>
        </p:nvSpPr>
        <p:spPr bwMode="gray">
          <a:xfrm>
            <a:off x="1738170" y="6198504"/>
            <a:ext cx="12769611" cy="962999"/>
          </a:xfrm>
        </p:spPr>
        <p:txBody>
          <a:bodyPr anchor="b"/>
          <a:lstStyle>
            <a:lvl1pPr>
              <a:lnSpc>
                <a:spcPct val="80000"/>
              </a:lnSpc>
              <a:defRPr sz="7819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Title of the presentation</a:t>
            </a:r>
          </a:p>
        </p:txBody>
      </p:sp>
      <p:grpSp>
        <p:nvGrpSpPr>
          <p:cNvPr id="8" name="Gruppieren 7"/>
          <p:cNvGrpSpPr/>
          <p:nvPr userDrawn="1"/>
        </p:nvGrpSpPr>
        <p:grpSpPr>
          <a:xfrm>
            <a:off x="13803497" y="189090"/>
            <a:ext cx="2121726" cy="393700"/>
            <a:chOff x="8174038" y="147638"/>
            <a:chExt cx="787400" cy="146050"/>
          </a:xfrm>
        </p:grpSpPr>
        <p:sp>
          <p:nvSpPr>
            <p:cNvPr id="10" name="AutoShape 89"/>
            <p:cNvSpPr>
              <a:spLocks noChangeAspect="1" noChangeArrowheads="1" noTextEdit="1"/>
            </p:cNvSpPr>
            <p:nvPr userDrawn="1"/>
          </p:nvSpPr>
          <p:spPr bwMode="auto">
            <a:xfrm>
              <a:off x="8174038" y="147638"/>
              <a:ext cx="787400" cy="146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/>
              <a:endParaRPr lang="en-GB" dirty="0"/>
            </a:p>
          </p:txBody>
        </p:sp>
        <p:sp>
          <p:nvSpPr>
            <p:cNvPr id="12" name="Rectangle 91"/>
            <p:cNvSpPr>
              <a:spLocks noChangeArrowheads="1"/>
            </p:cNvSpPr>
            <p:nvPr userDrawn="1"/>
          </p:nvSpPr>
          <p:spPr bwMode="auto">
            <a:xfrm>
              <a:off x="8174038" y="147638"/>
              <a:ext cx="787400" cy="1460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/>
              <a:endParaRPr lang="en-GB" dirty="0"/>
            </a:p>
          </p:txBody>
        </p:sp>
        <p:sp>
          <p:nvSpPr>
            <p:cNvPr id="14" name="Rectangle 92"/>
            <p:cNvSpPr>
              <a:spLocks noChangeArrowheads="1"/>
            </p:cNvSpPr>
            <p:nvPr userDrawn="1"/>
          </p:nvSpPr>
          <p:spPr bwMode="auto">
            <a:xfrm>
              <a:off x="8855076" y="187326"/>
              <a:ext cx="68263" cy="666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/>
              <a:endParaRPr lang="en-GB" dirty="0"/>
            </a:p>
          </p:txBody>
        </p:sp>
        <p:sp>
          <p:nvSpPr>
            <p:cNvPr id="15" name="Freeform 93"/>
            <p:cNvSpPr>
              <a:spLocks/>
            </p:cNvSpPr>
            <p:nvPr userDrawn="1"/>
          </p:nvSpPr>
          <p:spPr bwMode="auto">
            <a:xfrm>
              <a:off x="8621713" y="185738"/>
              <a:ext cx="65088" cy="69850"/>
            </a:xfrm>
            <a:custGeom>
              <a:avLst/>
              <a:gdLst>
                <a:gd name="T0" fmla="*/ 21 w 40"/>
                <a:gd name="T1" fmla="*/ 18 h 44"/>
                <a:gd name="T2" fmla="*/ 21 w 40"/>
                <a:gd name="T3" fmla="*/ 26 h 44"/>
                <a:gd name="T4" fmla="*/ 31 w 40"/>
                <a:gd name="T5" fmla="*/ 26 h 44"/>
                <a:gd name="T6" fmla="*/ 31 w 40"/>
                <a:gd name="T7" fmla="*/ 33 h 44"/>
                <a:gd name="T8" fmla="*/ 22 w 40"/>
                <a:gd name="T9" fmla="*/ 36 h 44"/>
                <a:gd name="T10" fmla="*/ 8 w 40"/>
                <a:gd name="T11" fmla="*/ 22 h 44"/>
                <a:gd name="T12" fmla="*/ 22 w 40"/>
                <a:gd name="T13" fmla="*/ 8 h 44"/>
                <a:gd name="T14" fmla="*/ 33 w 40"/>
                <a:gd name="T15" fmla="*/ 12 h 44"/>
                <a:gd name="T16" fmla="*/ 33 w 40"/>
                <a:gd name="T17" fmla="*/ 12 h 44"/>
                <a:gd name="T18" fmla="*/ 39 w 40"/>
                <a:gd name="T19" fmla="*/ 7 h 44"/>
                <a:gd name="T20" fmla="*/ 38 w 40"/>
                <a:gd name="T21" fmla="*/ 7 h 44"/>
                <a:gd name="T22" fmla="*/ 22 w 40"/>
                <a:gd name="T23" fmla="*/ 0 h 44"/>
                <a:gd name="T24" fmla="*/ 0 w 40"/>
                <a:gd name="T25" fmla="*/ 22 h 44"/>
                <a:gd name="T26" fmla="*/ 22 w 40"/>
                <a:gd name="T27" fmla="*/ 44 h 44"/>
                <a:gd name="T28" fmla="*/ 40 w 40"/>
                <a:gd name="T29" fmla="*/ 36 h 44"/>
                <a:gd name="T30" fmla="*/ 40 w 40"/>
                <a:gd name="T31" fmla="*/ 35 h 44"/>
                <a:gd name="T32" fmla="*/ 40 w 40"/>
                <a:gd name="T33" fmla="*/ 18 h 44"/>
                <a:gd name="T34" fmla="*/ 21 w 40"/>
                <a:gd name="T35" fmla="*/ 1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" h="44">
                  <a:moveTo>
                    <a:pt x="21" y="18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29" y="35"/>
                    <a:pt x="26" y="36"/>
                    <a:pt x="22" y="36"/>
                  </a:cubicBezTo>
                  <a:cubicBezTo>
                    <a:pt x="14" y="36"/>
                    <a:pt x="8" y="31"/>
                    <a:pt x="8" y="22"/>
                  </a:cubicBezTo>
                  <a:cubicBezTo>
                    <a:pt x="8" y="13"/>
                    <a:pt x="14" y="8"/>
                    <a:pt x="22" y="8"/>
                  </a:cubicBezTo>
                  <a:cubicBezTo>
                    <a:pt x="26" y="8"/>
                    <a:pt x="30" y="9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9" y="7"/>
                    <a:pt x="39" y="7"/>
                    <a:pt x="39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4" y="3"/>
                    <a:pt x="29" y="0"/>
                    <a:pt x="22" y="0"/>
                  </a:cubicBezTo>
                  <a:cubicBezTo>
                    <a:pt x="9" y="0"/>
                    <a:pt x="0" y="9"/>
                    <a:pt x="0" y="22"/>
                  </a:cubicBezTo>
                  <a:cubicBezTo>
                    <a:pt x="0" y="35"/>
                    <a:pt x="9" y="44"/>
                    <a:pt x="22" y="44"/>
                  </a:cubicBezTo>
                  <a:cubicBezTo>
                    <a:pt x="29" y="44"/>
                    <a:pt x="36" y="41"/>
                    <a:pt x="40" y="36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18"/>
                    <a:pt x="40" y="18"/>
                    <a:pt x="40" y="18"/>
                  </a:cubicBezTo>
                  <a:lnTo>
                    <a:pt x="21" y="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/>
              <a:endParaRPr lang="en-GB" dirty="0"/>
            </a:p>
          </p:txBody>
        </p:sp>
        <p:sp>
          <p:nvSpPr>
            <p:cNvPr id="16" name="Freeform 94"/>
            <p:cNvSpPr>
              <a:spLocks/>
            </p:cNvSpPr>
            <p:nvPr userDrawn="1"/>
          </p:nvSpPr>
          <p:spPr bwMode="auto">
            <a:xfrm>
              <a:off x="8702676" y="187326"/>
              <a:ext cx="50800" cy="66675"/>
            </a:xfrm>
            <a:custGeom>
              <a:avLst/>
              <a:gdLst>
                <a:gd name="T0" fmla="*/ 32 w 32"/>
                <a:gd name="T1" fmla="*/ 8 h 42"/>
                <a:gd name="T2" fmla="*/ 32 w 32"/>
                <a:gd name="T3" fmla="*/ 0 h 42"/>
                <a:gd name="T4" fmla="*/ 0 w 32"/>
                <a:gd name="T5" fmla="*/ 0 h 42"/>
                <a:gd name="T6" fmla="*/ 0 w 32"/>
                <a:gd name="T7" fmla="*/ 42 h 42"/>
                <a:gd name="T8" fmla="*/ 9 w 32"/>
                <a:gd name="T9" fmla="*/ 42 h 42"/>
                <a:gd name="T10" fmla="*/ 9 w 32"/>
                <a:gd name="T11" fmla="*/ 25 h 42"/>
                <a:gd name="T12" fmla="*/ 31 w 32"/>
                <a:gd name="T13" fmla="*/ 25 h 42"/>
                <a:gd name="T14" fmla="*/ 31 w 32"/>
                <a:gd name="T15" fmla="*/ 18 h 42"/>
                <a:gd name="T16" fmla="*/ 9 w 32"/>
                <a:gd name="T17" fmla="*/ 18 h 42"/>
                <a:gd name="T18" fmla="*/ 9 w 32"/>
                <a:gd name="T19" fmla="*/ 8 h 42"/>
                <a:gd name="T20" fmla="*/ 32 w 32"/>
                <a:gd name="T21" fmla="*/ 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" h="42">
                  <a:moveTo>
                    <a:pt x="32" y="8"/>
                  </a:moveTo>
                  <a:lnTo>
                    <a:pt x="32" y="0"/>
                  </a:lnTo>
                  <a:lnTo>
                    <a:pt x="0" y="0"/>
                  </a:lnTo>
                  <a:lnTo>
                    <a:pt x="0" y="42"/>
                  </a:lnTo>
                  <a:lnTo>
                    <a:pt x="9" y="42"/>
                  </a:lnTo>
                  <a:lnTo>
                    <a:pt x="9" y="25"/>
                  </a:lnTo>
                  <a:lnTo>
                    <a:pt x="31" y="25"/>
                  </a:lnTo>
                  <a:lnTo>
                    <a:pt x="31" y="18"/>
                  </a:lnTo>
                  <a:lnTo>
                    <a:pt x="9" y="18"/>
                  </a:lnTo>
                  <a:lnTo>
                    <a:pt x="9" y="8"/>
                  </a:lnTo>
                  <a:lnTo>
                    <a:pt x="32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/>
              <a:endParaRPr lang="en-GB" dirty="0"/>
            </a:p>
          </p:txBody>
        </p:sp>
        <p:sp>
          <p:nvSpPr>
            <p:cNvPr id="17" name="Freeform 95"/>
            <p:cNvSpPr>
              <a:spLocks/>
            </p:cNvSpPr>
            <p:nvPr userDrawn="1"/>
          </p:nvSpPr>
          <p:spPr bwMode="auto">
            <a:xfrm>
              <a:off x="8761413" y="187326"/>
              <a:ext cx="50800" cy="66675"/>
            </a:xfrm>
            <a:custGeom>
              <a:avLst/>
              <a:gdLst>
                <a:gd name="T0" fmla="*/ 0 w 32"/>
                <a:gd name="T1" fmla="*/ 0 h 42"/>
                <a:gd name="T2" fmla="*/ 0 w 32"/>
                <a:gd name="T3" fmla="*/ 8 h 42"/>
                <a:gd name="T4" fmla="*/ 11 w 32"/>
                <a:gd name="T5" fmla="*/ 8 h 42"/>
                <a:gd name="T6" fmla="*/ 11 w 32"/>
                <a:gd name="T7" fmla="*/ 42 h 42"/>
                <a:gd name="T8" fmla="*/ 20 w 32"/>
                <a:gd name="T9" fmla="*/ 42 h 42"/>
                <a:gd name="T10" fmla="*/ 20 w 32"/>
                <a:gd name="T11" fmla="*/ 8 h 42"/>
                <a:gd name="T12" fmla="*/ 32 w 32"/>
                <a:gd name="T13" fmla="*/ 8 h 42"/>
                <a:gd name="T14" fmla="*/ 32 w 32"/>
                <a:gd name="T15" fmla="*/ 0 h 42"/>
                <a:gd name="T16" fmla="*/ 0 w 32"/>
                <a:gd name="T1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42">
                  <a:moveTo>
                    <a:pt x="0" y="0"/>
                  </a:moveTo>
                  <a:lnTo>
                    <a:pt x="0" y="8"/>
                  </a:lnTo>
                  <a:lnTo>
                    <a:pt x="11" y="8"/>
                  </a:lnTo>
                  <a:lnTo>
                    <a:pt x="11" y="42"/>
                  </a:lnTo>
                  <a:lnTo>
                    <a:pt x="20" y="42"/>
                  </a:lnTo>
                  <a:lnTo>
                    <a:pt x="20" y="8"/>
                  </a:lnTo>
                  <a:lnTo>
                    <a:pt x="32" y="8"/>
                  </a:lnTo>
                  <a:lnTo>
                    <a:pt x="3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/>
              <a:endParaRPr lang="en-GB" dirty="0"/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1009667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line and text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kt 12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2823" y="2824"/>
          <a:ext cx="2820" cy="28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think-cell Folie" r:id="rId5" imgW="270" imgH="270" progId="TCLayout.ActiveDocument.1">
                  <p:embed/>
                </p:oleObj>
              </mc:Choice>
              <mc:Fallback>
                <p:oleObj name="think-cell Folie" r:id="rId5" imgW="270" imgH="270" progId="TCLayout.ActiveDocument.1">
                  <p:embed/>
                  <p:pic>
                    <p:nvPicPr>
                      <p:cNvPr id="13" name="Objekt 1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23" y="2824"/>
                        <a:ext cx="2820" cy="28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hteck 5"/>
          <p:cNvSpPr/>
          <p:nvPr userDrawn="1"/>
        </p:nvSpPr>
        <p:spPr>
          <a:xfrm>
            <a:off x="331483" y="784578"/>
            <a:ext cx="15593739" cy="8034868"/>
          </a:xfrm>
          <a:prstGeom prst="rect">
            <a:avLst/>
          </a:prstGeom>
          <a:solidFill>
            <a:srgbClr val="E1EBF5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1925" tIns="191925" rIns="191925" bIns="191925" rtlCol="0" anchor="ctr"/>
          <a:lstStyle/>
          <a:p>
            <a:pPr algn="ctr" eaLnBrk="1"/>
            <a:endParaRPr lang="en-GB" sz="2133" dirty="0">
              <a:solidFill>
                <a:schemeClr val="tx1"/>
              </a:solidFill>
            </a:endParaRPr>
          </a:p>
        </p:txBody>
      </p:sp>
      <p:sp>
        <p:nvSpPr>
          <p:cNvPr id="11" name="Titel 10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Headline</a:t>
            </a:r>
          </a:p>
        </p:txBody>
      </p:sp>
      <p:sp>
        <p:nvSpPr>
          <p:cNvPr id="8" name="Datumsplatzhalter 28"/>
          <p:cNvSpPr>
            <a:spLocks noGrp="1"/>
          </p:cNvSpPr>
          <p:nvPr>
            <p:ph type="dt" sz="half" idx="2"/>
          </p:nvPr>
        </p:nvSpPr>
        <p:spPr>
          <a:xfrm>
            <a:off x="4584321" y="8895719"/>
            <a:ext cx="679673" cy="164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>
            <a:lvl1pPr algn="l">
              <a:defRPr lang="de-DE" sz="1066" b="1" smtClean="0">
                <a:solidFill>
                  <a:srgbClr val="000000"/>
                </a:solidFill>
              </a:defRPr>
            </a:lvl1pPr>
          </a:lstStyle>
          <a:p>
            <a:pPr defTabSz="1218735"/>
            <a:fld id="{309C451E-D256-4A78-BC9F-20D1AF345EE3}" type="datetime1">
              <a:rPr lang="en-GB" smtClean="0"/>
              <a:pPr defTabSz="1218735"/>
              <a:t>19/07/2019</a:t>
            </a:fld>
            <a:endParaRPr lang="en-GB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738169" y="2246628"/>
            <a:ext cx="12779673" cy="2073730"/>
          </a:xfrm>
        </p:spPr>
        <p:txBody>
          <a:bodyPr>
            <a:noAutofit/>
          </a:bodyPr>
          <a:lstStyle/>
          <a:p>
            <a:pPr lvl="0"/>
            <a:r>
              <a:rPr lang="en-GB" dirty="0"/>
              <a:t>First level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54FA93F6-62E7-41DF-8661-4C3CF8F4CB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92058" y="153487"/>
            <a:ext cx="1279500" cy="44319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66" b="1">
                <a:solidFill>
                  <a:schemeClr val="bg1"/>
                </a:solidFill>
              </a:defRPr>
            </a:lvl1pPr>
            <a:lvl2pPr marL="315968" indent="0">
              <a:buNone/>
              <a:defRPr sz="1066" b="1">
                <a:solidFill>
                  <a:schemeClr val="accent1"/>
                </a:solidFill>
              </a:defRPr>
            </a:lvl2pPr>
            <a:lvl3pPr marL="643221" indent="0">
              <a:buNone/>
              <a:defRPr sz="1066" b="1">
                <a:solidFill>
                  <a:schemeClr val="accent1"/>
                </a:solidFill>
              </a:defRPr>
            </a:lvl3pPr>
            <a:lvl4pPr marL="959190" indent="0">
              <a:buNone/>
              <a:defRPr sz="1066" b="1">
                <a:solidFill>
                  <a:schemeClr val="accent1"/>
                </a:solidFill>
              </a:defRPr>
            </a:lvl4pPr>
            <a:lvl5pPr marL="1275158" indent="0">
              <a:buNone/>
              <a:defRPr sz="1066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Type here if </a:t>
            </a:r>
          </a:p>
          <a:p>
            <a:pPr lvl="0"/>
            <a:r>
              <a:rPr lang="en-US" dirty="0"/>
              <a:t>add info needed </a:t>
            </a:r>
          </a:p>
          <a:p>
            <a:pPr lvl="0"/>
            <a:r>
              <a:rPr lang="en-US" dirty="0"/>
              <a:t>for this slide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2EF12584-1E1D-4D71-86E5-BC9768D30C2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Type here if  add info needed  for every slide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519042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line and text grey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kt 12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2823" y="2824"/>
          <a:ext cx="2820" cy="28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think-cell Folie" r:id="rId5" imgW="270" imgH="270" progId="TCLayout.ActiveDocument.1">
                  <p:embed/>
                </p:oleObj>
              </mc:Choice>
              <mc:Fallback>
                <p:oleObj name="think-cell Folie" r:id="rId5" imgW="270" imgH="270" progId="TCLayout.ActiveDocument.1">
                  <p:embed/>
                  <p:pic>
                    <p:nvPicPr>
                      <p:cNvPr id="13" name="Objekt 1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23" y="2824"/>
                        <a:ext cx="2820" cy="28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Placeholder 10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" b="103"/>
          <a:stretch>
            <a:fillRect/>
          </a:stretch>
        </p:blipFill>
        <p:spPr>
          <a:xfrm>
            <a:off x="331484" y="784578"/>
            <a:ext cx="15589508" cy="8034868"/>
          </a:xfrm>
          <a:prstGeom prst="rect">
            <a:avLst/>
          </a:prstGeom>
        </p:spPr>
      </p:pic>
      <p:sp>
        <p:nvSpPr>
          <p:cNvPr id="11" name="Titel 10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Headline</a:t>
            </a:r>
          </a:p>
        </p:txBody>
      </p:sp>
      <p:sp>
        <p:nvSpPr>
          <p:cNvPr id="8" name="Datumsplatzhalter 28"/>
          <p:cNvSpPr>
            <a:spLocks noGrp="1"/>
          </p:cNvSpPr>
          <p:nvPr>
            <p:ph type="dt" sz="half" idx="2"/>
          </p:nvPr>
        </p:nvSpPr>
        <p:spPr>
          <a:xfrm>
            <a:off x="4584321" y="8895719"/>
            <a:ext cx="679673" cy="164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>
            <a:lvl1pPr algn="l">
              <a:defRPr lang="de-DE" sz="1066" b="1" smtClean="0">
                <a:solidFill>
                  <a:srgbClr val="000000"/>
                </a:solidFill>
              </a:defRPr>
            </a:lvl1pPr>
          </a:lstStyle>
          <a:p>
            <a:pPr defTabSz="1218735"/>
            <a:fld id="{C0C9140A-8AD1-4D8E-9F46-B47E3C53E85F}" type="datetime1">
              <a:rPr lang="en-GB" smtClean="0"/>
              <a:pPr defTabSz="1218735"/>
              <a:t>19/07/2019</a:t>
            </a:fld>
            <a:endParaRPr lang="en-GB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738169" y="2246628"/>
            <a:ext cx="12779673" cy="2073730"/>
          </a:xfrm>
        </p:spPr>
        <p:txBody>
          <a:bodyPr>
            <a:spAutoFit/>
          </a:bodyPr>
          <a:lstStyle/>
          <a:p>
            <a:pPr lvl="0"/>
            <a:r>
              <a:rPr lang="en-GB" dirty="0"/>
              <a:t>First level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013F5E1D-85A9-4425-A8C9-CB60BF55C4B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92058" y="153487"/>
            <a:ext cx="1279500" cy="44319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66" b="1">
                <a:solidFill>
                  <a:schemeClr val="bg1"/>
                </a:solidFill>
              </a:defRPr>
            </a:lvl1pPr>
            <a:lvl2pPr marL="315968" indent="0">
              <a:buNone/>
              <a:defRPr sz="1066" b="1">
                <a:solidFill>
                  <a:schemeClr val="accent1"/>
                </a:solidFill>
              </a:defRPr>
            </a:lvl2pPr>
            <a:lvl3pPr marL="643221" indent="0">
              <a:buNone/>
              <a:defRPr sz="1066" b="1">
                <a:solidFill>
                  <a:schemeClr val="accent1"/>
                </a:solidFill>
              </a:defRPr>
            </a:lvl3pPr>
            <a:lvl4pPr marL="959190" indent="0">
              <a:buNone/>
              <a:defRPr sz="1066" b="1">
                <a:solidFill>
                  <a:schemeClr val="accent1"/>
                </a:solidFill>
              </a:defRPr>
            </a:lvl4pPr>
            <a:lvl5pPr marL="1275158" indent="0">
              <a:buNone/>
              <a:defRPr sz="1066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Type here if </a:t>
            </a:r>
          </a:p>
          <a:p>
            <a:pPr lvl="0"/>
            <a:r>
              <a:rPr lang="en-US" dirty="0"/>
              <a:t>add info needed </a:t>
            </a:r>
          </a:p>
          <a:p>
            <a:pPr lvl="0"/>
            <a:r>
              <a:rPr lang="en-US" dirty="0"/>
              <a:t>for this slide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AD9D36D9-C156-418A-BE53-5B9A805CA31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Type here if  add info needed  for every slide</a:t>
            </a:r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125033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Headline and tex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kt 12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2823" y="2824"/>
          <a:ext cx="2820" cy="28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think-cell Folie" r:id="rId5" imgW="270" imgH="270" progId="TCLayout.ActiveDocument.1">
                  <p:embed/>
                </p:oleObj>
              </mc:Choice>
              <mc:Fallback>
                <p:oleObj name="think-cell Folie" r:id="rId5" imgW="270" imgH="270" progId="TCLayout.ActiveDocument.1">
                  <p:embed/>
                  <p:pic>
                    <p:nvPicPr>
                      <p:cNvPr id="13" name="Objekt 1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23" y="2824"/>
                        <a:ext cx="2820" cy="28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itel 10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Headline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738169" y="2246628"/>
            <a:ext cx="12779673" cy="2073730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dirty="0"/>
              <a:t>First level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252884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E6CE757-6628-B642-8420-03E2E571C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166" y="488247"/>
            <a:ext cx="10536052" cy="17667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grpSp>
        <p:nvGrpSpPr>
          <p:cNvPr id="7" name="Group 56">
            <a:extLst>
              <a:ext uri="{FF2B5EF4-FFF2-40B4-BE49-F238E27FC236}">
                <a16:creationId xmlns:a16="http://schemas.microsoft.com/office/drawing/2014/main" id="{9A449E51-BD0A-3D4F-BF7C-F7C776A8059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8" name="Rectangle 57">
              <a:extLst>
                <a:ext uri="{FF2B5EF4-FFF2-40B4-BE49-F238E27FC236}">
                  <a16:creationId xmlns:a16="http://schemas.microsoft.com/office/drawing/2014/main" id="{BBEF0F7F-BA2C-194B-A360-AC80D4C3E79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9" name="Rectangle 58">
              <a:extLst>
                <a:ext uri="{FF2B5EF4-FFF2-40B4-BE49-F238E27FC236}">
                  <a16:creationId xmlns:a16="http://schemas.microsoft.com/office/drawing/2014/main" id="{0E5C774F-0A2E-1A45-81B5-28671DB2E7F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0" name="Rectangle 59">
              <a:extLst>
                <a:ext uri="{FF2B5EF4-FFF2-40B4-BE49-F238E27FC236}">
                  <a16:creationId xmlns:a16="http://schemas.microsoft.com/office/drawing/2014/main" id="{D6378361-DBC6-964F-BB7A-50FF85B8BF2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1" name="Rectangle 60">
              <a:extLst>
                <a:ext uri="{FF2B5EF4-FFF2-40B4-BE49-F238E27FC236}">
                  <a16:creationId xmlns:a16="http://schemas.microsoft.com/office/drawing/2014/main" id="{0051E0F3-6EBA-3D43-BD5E-F43DC514674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2" name="Rectangle 61">
              <a:extLst>
                <a:ext uri="{FF2B5EF4-FFF2-40B4-BE49-F238E27FC236}">
                  <a16:creationId xmlns:a16="http://schemas.microsoft.com/office/drawing/2014/main" id="{2A7B73C1-EF93-BB4B-B03F-CF849F04B13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3" name="Rectangle 62">
              <a:extLst>
                <a:ext uri="{FF2B5EF4-FFF2-40B4-BE49-F238E27FC236}">
                  <a16:creationId xmlns:a16="http://schemas.microsoft.com/office/drawing/2014/main" id="{14505159-A579-BB49-A006-C2F5C599F56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4" name="Group 63">
            <a:extLst>
              <a:ext uri="{FF2B5EF4-FFF2-40B4-BE49-F238E27FC236}">
                <a16:creationId xmlns:a16="http://schemas.microsoft.com/office/drawing/2014/main" id="{23A34C36-D1FD-0C4B-B4A8-CC44D2223D7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15" name="Rectangle 64">
              <a:extLst>
                <a:ext uri="{FF2B5EF4-FFF2-40B4-BE49-F238E27FC236}">
                  <a16:creationId xmlns:a16="http://schemas.microsoft.com/office/drawing/2014/main" id="{083761D7-3A2A-1343-B1E1-27992ACA008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6" name="Rectangle 65">
              <a:extLst>
                <a:ext uri="{FF2B5EF4-FFF2-40B4-BE49-F238E27FC236}">
                  <a16:creationId xmlns:a16="http://schemas.microsoft.com/office/drawing/2014/main" id="{1264DB9F-AFBA-204C-8FC5-D1BC6ACA1C9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7" name="Rectangle 66">
              <a:extLst>
                <a:ext uri="{FF2B5EF4-FFF2-40B4-BE49-F238E27FC236}">
                  <a16:creationId xmlns:a16="http://schemas.microsoft.com/office/drawing/2014/main" id="{C602F2CB-DCD0-1342-AD2B-AE88E5AAA5D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8" name="Rectangle 67">
              <a:extLst>
                <a:ext uri="{FF2B5EF4-FFF2-40B4-BE49-F238E27FC236}">
                  <a16:creationId xmlns:a16="http://schemas.microsoft.com/office/drawing/2014/main" id="{CB091D76-C8E5-2B4F-B709-CCEF66B8929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9" name="Rectangle 68">
              <a:extLst>
                <a:ext uri="{FF2B5EF4-FFF2-40B4-BE49-F238E27FC236}">
                  <a16:creationId xmlns:a16="http://schemas.microsoft.com/office/drawing/2014/main" id="{47B05D3F-C063-1F4A-8348-444F2A02538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Rectangle 69">
              <a:extLst>
                <a:ext uri="{FF2B5EF4-FFF2-40B4-BE49-F238E27FC236}">
                  <a16:creationId xmlns:a16="http://schemas.microsoft.com/office/drawing/2014/main" id="{3EA01558-3D31-C640-8662-13B95EA5B8F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pic>
        <p:nvPicPr>
          <p:cNvPr id="23" name="Picture 21" descr="I:\TDC2017\Logos\TDC2017\logo-tdc-horizontal-A4.emf">
            <a:extLst>
              <a:ext uri="{FF2B5EF4-FFF2-40B4-BE49-F238E27FC236}">
                <a16:creationId xmlns:a16="http://schemas.microsoft.com/office/drawing/2014/main" id="{78F52137-29BC-D342-9D17-16D06FFF400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8381" y="510824"/>
            <a:ext cx="4400947" cy="1501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2599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5" r:id="rId1"/>
    <p:sldLayoutId id="2147484028" r:id="rId2"/>
    <p:sldLayoutId id="2147484037" r:id="rId3"/>
    <p:sldLayoutId id="2147484030" r:id="rId4"/>
    <p:sldLayoutId id="2147484017" r:id="rId5"/>
    <p:sldLayoutId id="2147484029" r:id="rId6"/>
    <p:sldLayoutId id="2147484045" r:id="rId7"/>
    <p:sldLayoutId id="2147484044" r:id="rId8"/>
    <p:sldLayoutId id="2147484041" r:id="rId9"/>
    <p:sldLayoutId id="2147484051" r:id="rId10"/>
    <p:sldLayoutId id="2147484046" r:id="rId11"/>
    <p:sldLayoutId id="2147484047" r:id="rId12"/>
    <p:sldLayoutId id="2147484042" r:id="rId13"/>
    <p:sldLayoutId id="2147484031" r:id="rId14"/>
    <p:sldLayoutId id="2147484048" r:id="rId15"/>
    <p:sldLayoutId id="2147484049" r:id="rId16"/>
    <p:sldLayoutId id="2147484039" r:id="rId17"/>
    <p:sldLayoutId id="2147484043" r:id="rId18"/>
    <p:sldLayoutId id="2147484032" r:id="rId19"/>
    <p:sldLayoutId id="2147484050" r:id="rId20"/>
    <p:sldLayoutId id="2147484052" r:id="rId21"/>
    <p:sldLayoutId id="2147484034" r:id="rId22"/>
    <p:sldLayoutId id="2147484018" r:id="rId23"/>
    <p:sldLayoutId id="2147484019" r:id="rId24"/>
    <p:sldLayoutId id="2147484020" r:id="rId25"/>
    <p:sldLayoutId id="2147484021" r:id="rId26"/>
    <p:sldLayoutId id="2147484022" r:id="rId27"/>
    <p:sldLayoutId id="2147484023" r:id="rId28"/>
    <p:sldLayoutId id="2147484024" r:id="rId29"/>
    <p:sldLayoutId id="2147484025" r:id="rId30"/>
    <p:sldLayoutId id="2147484026" r:id="rId31"/>
    <p:sldLayoutId id="2147484027" r:id="rId32"/>
    <p:sldLayoutId id="2147484033" r:id="rId33"/>
    <p:sldLayoutId id="2147484015" r:id="rId34"/>
    <p:sldLayoutId id="2147484053" r:id="rId35"/>
    <p:sldLayoutId id="2147484054" r:id="rId36"/>
    <p:sldLayoutId id="2147484055" r:id="rId37"/>
    <p:sldLayoutId id="2147484056" r:id="rId38"/>
  </p:sldLayoutIdLst>
  <p:txStyles>
    <p:titleStyle>
      <a:lvl1pPr algn="l" defTabSz="1625582" rtl="0" eaLnBrk="1" latinLnBrk="0" hangingPunct="1">
        <a:lnSpc>
          <a:spcPct val="90000"/>
        </a:lnSpc>
        <a:spcBef>
          <a:spcPct val="0"/>
        </a:spcBef>
        <a:buNone/>
        <a:defRPr sz="5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406396" indent="-406396" algn="l" defTabSz="1625582" rtl="0" eaLnBrk="1" latinLnBrk="0" hangingPunct="1">
        <a:lnSpc>
          <a:spcPct val="90000"/>
        </a:lnSpc>
        <a:spcBef>
          <a:spcPts val="1778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1219187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2031978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2844769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3657559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4470350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5283141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6095932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908723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2791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582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38373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51164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63954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76745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89537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02328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tags" Target="../tags/tag11.xml"/><Relationship Id="rId7" Type="http://schemas.openxmlformats.org/officeDocument/2006/relationships/image" Target="../media/image11.emf"/><Relationship Id="rId2" Type="http://schemas.openxmlformats.org/officeDocument/2006/relationships/tags" Target="../tags/tag10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15.emf"/><Relationship Id="rId5" Type="http://schemas.openxmlformats.org/officeDocument/2006/relationships/notesSlide" Target="../notesSlides/notesSlide1.xml"/><Relationship Id="rId10" Type="http://schemas.openxmlformats.org/officeDocument/2006/relationships/image" Target="../media/image14.emf"/><Relationship Id="rId4" Type="http://schemas.openxmlformats.org/officeDocument/2006/relationships/slideLayout" Target="../slideLayouts/slideLayout38.xml"/><Relationship Id="rId9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tags" Target="../tags/tag13.xml"/><Relationship Id="rId7" Type="http://schemas.openxmlformats.org/officeDocument/2006/relationships/oleObject" Target="../embeddings/oleObject6.bin"/><Relationship Id="rId2" Type="http://schemas.openxmlformats.org/officeDocument/2006/relationships/tags" Target="../tags/tag12.xml"/><Relationship Id="rId1" Type="http://schemas.openxmlformats.org/officeDocument/2006/relationships/vmlDrawing" Target="../drawings/vmlDrawing6.vml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35.xml"/><Relationship Id="rId4" Type="http://schemas.openxmlformats.org/officeDocument/2006/relationships/tags" Target="../tags/tag14.xml"/><Relationship Id="rId9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16.xml"/><Relationship Id="rId7" Type="http://schemas.openxmlformats.org/officeDocument/2006/relationships/image" Target="../media/image11.emf"/><Relationship Id="rId2" Type="http://schemas.openxmlformats.org/officeDocument/2006/relationships/tags" Target="../tags/tag15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7.bin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3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18.xml"/><Relationship Id="rId7" Type="http://schemas.openxmlformats.org/officeDocument/2006/relationships/image" Target="../media/image11.emf"/><Relationship Id="rId2" Type="http://schemas.openxmlformats.org/officeDocument/2006/relationships/tags" Target="../tags/tag1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7.bin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3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tags" Target="../tags/tag20.xml"/><Relationship Id="rId7" Type="http://schemas.openxmlformats.org/officeDocument/2006/relationships/image" Target="../media/image11.emf"/><Relationship Id="rId2" Type="http://schemas.openxmlformats.org/officeDocument/2006/relationships/tags" Target="../tags/tag19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8.bin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3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"/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"/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ti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fif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fif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fif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fif"/><Relationship Id="rId2" Type="http://schemas.openxmlformats.org/officeDocument/2006/relationships/image" Target="../media/image26.jfif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mailto:Carlos.missao@gft.com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990400-D1E5-4A4A-8963-B4C09FFC83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667" y="3055000"/>
            <a:ext cx="14820315" cy="804334"/>
          </a:xfrm>
        </p:spPr>
        <p:txBody>
          <a:bodyPr>
            <a:normAutofit fontScale="90000"/>
          </a:bodyPr>
          <a:lstStyle/>
          <a:p>
            <a:r>
              <a:rPr lang="pt-BR" dirty="0"/>
              <a:t>TRILHA </a:t>
            </a:r>
            <a:r>
              <a:rPr lang="pt-BR" dirty="0" smtClean="0"/>
              <a:t>TRANSFORMAÇÃO DIGITAL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F7760BA-DA87-224F-A996-6CE0239A01D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t-BR" dirty="0"/>
              <a:t>Open Banking no Brasil e o desafio para os bancos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FC9F1CE-A427-074E-931D-E73C9313686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BR" dirty="0" smtClean="0"/>
              <a:t>Carlos Kazuo Missao</a:t>
            </a:r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0E48791-0F84-1443-98D6-8112487C44A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933044" y="6987167"/>
            <a:ext cx="9943211" cy="465144"/>
          </a:xfrm>
        </p:spPr>
        <p:txBody>
          <a:bodyPr/>
          <a:lstStyle/>
          <a:p>
            <a:r>
              <a:rPr lang="pt-BR" dirty="0" smtClean="0"/>
              <a:t>Diretor de Desenvolvimento de Negócios – GFT Brasil</a:t>
            </a:r>
            <a:endParaRPr lang="pt-BR" dirty="0"/>
          </a:p>
        </p:txBody>
      </p:sp>
      <p:pic>
        <p:nvPicPr>
          <p:cNvPr id="9" name="Picture Placeholder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" r="68"/>
          <a:stretch>
            <a:fillRect/>
          </a:stretch>
        </p:blipFill>
        <p:spPr>
          <a:xfrm>
            <a:off x="513754" y="4888405"/>
            <a:ext cx="2563906" cy="2563906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7424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18453A-578A-A54E-B98E-8F89807F9B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59459" y="3936660"/>
            <a:ext cx="7395004" cy="2117812"/>
          </a:xfrm>
        </p:spPr>
        <p:txBody>
          <a:bodyPr/>
          <a:lstStyle/>
          <a:p>
            <a:r>
              <a:rPr lang="pt-BR" dirty="0" smtClean="0"/>
              <a:t>Sobre a GFT</a:t>
            </a:r>
            <a:endParaRPr lang="pt-BR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10" r="2041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57088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kt 13" hidden="1">
            <a:extLst>
              <a:ext uri="{FF2B5EF4-FFF2-40B4-BE49-F238E27FC236}">
                <a16:creationId xmlns:a16="http://schemas.microsoft.com/office/drawing/2014/main" id="{49DCDEF1-3507-4791-BFF5-E6DDFB4B9AA2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/>
          </p:nvPr>
        </p:nvGraphicFramePr>
        <p:xfrm>
          <a:off x="2822" y="4608"/>
          <a:ext cx="2822" cy="28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think-cell Folie" r:id="rId6" imgW="399" imgH="399" progId="TCLayout.ActiveDocument.1">
                  <p:embed/>
                </p:oleObj>
              </mc:Choice>
              <mc:Fallback>
                <p:oleObj name="think-cell Folie" r:id="rId6" imgW="399" imgH="399" progId="TCLayout.ActiveDocument.1">
                  <p:embed/>
                  <p:pic>
                    <p:nvPicPr>
                      <p:cNvPr id="14" name="Objekt 13" hidden="1">
                        <a:extLst>
                          <a:ext uri="{FF2B5EF4-FFF2-40B4-BE49-F238E27FC236}">
                            <a16:creationId xmlns:a16="http://schemas.microsoft.com/office/drawing/2014/main" id="{49DCDEF1-3507-4791-BFF5-E6DDFB4B9A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822" y="4608"/>
                        <a:ext cx="2822" cy="28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L-Shape 33"/>
          <p:cNvSpPr>
            <a:spLocks noChangeAspect="1"/>
          </p:cNvSpPr>
          <p:nvPr/>
        </p:nvSpPr>
        <p:spPr bwMode="gray">
          <a:xfrm rot="5400000">
            <a:off x="972420" y="1153336"/>
            <a:ext cx="339068" cy="339068"/>
          </a:xfrm>
          <a:prstGeom prst="corner">
            <a:avLst>
              <a:gd name="adj1" fmla="val 35299"/>
              <a:gd name="adj2" fmla="val 36525"/>
            </a:avLst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1925" tIns="191925" rIns="191925" bIns="191925" rtlCol="0" anchor="ctr"/>
          <a:lstStyle/>
          <a:p>
            <a:pPr algn="ctr"/>
            <a:endParaRPr lang="en-GB" sz="2133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grpSp>
        <p:nvGrpSpPr>
          <p:cNvPr id="34" name="Gruppieren 33"/>
          <p:cNvGrpSpPr/>
          <p:nvPr/>
        </p:nvGrpSpPr>
        <p:grpSpPr bwMode="gray">
          <a:xfrm>
            <a:off x="6000521" y="769486"/>
            <a:ext cx="9929254" cy="8060850"/>
            <a:chOff x="3376612" y="432000"/>
            <a:chExt cx="5587388" cy="4536000"/>
          </a:xfrm>
        </p:grpSpPr>
        <p:cxnSp>
          <p:nvCxnSpPr>
            <p:cNvPr id="37" name="Gerader Verbinder 36"/>
            <p:cNvCxnSpPr/>
            <p:nvPr/>
          </p:nvCxnSpPr>
          <p:spPr bwMode="gray">
            <a:xfrm>
              <a:off x="3376612" y="432000"/>
              <a:ext cx="0" cy="453600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Gerader Verbinder 37"/>
            <p:cNvCxnSpPr/>
            <p:nvPr/>
          </p:nvCxnSpPr>
          <p:spPr bwMode="gray">
            <a:xfrm>
              <a:off x="3384000" y="4047448"/>
              <a:ext cx="5580000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/>
          <p:cNvGrpSpPr/>
          <p:nvPr/>
        </p:nvGrpSpPr>
        <p:grpSpPr>
          <a:xfrm>
            <a:off x="6754943" y="2626807"/>
            <a:ext cx="1924375" cy="4004998"/>
            <a:chOff x="1297539" y="2271663"/>
            <a:chExt cx="1082884" cy="2253692"/>
          </a:xfrm>
        </p:grpSpPr>
        <p:grpSp>
          <p:nvGrpSpPr>
            <p:cNvPr id="52" name="Gruppieren 120"/>
            <p:cNvGrpSpPr/>
            <p:nvPr/>
          </p:nvGrpSpPr>
          <p:grpSpPr>
            <a:xfrm>
              <a:off x="1498957" y="2704476"/>
              <a:ext cx="619125" cy="619125"/>
              <a:chOff x="3277376" y="3547586"/>
              <a:chExt cx="619125" cy="619125"/>
            </a:xfrm>
          </p:grpSpPr>
          <p:sp>
            <p:nvSpPr>
              <p:cNvPr id="55" name="Freihandform: Form 127">
                <a:extLst>
                  <a:ext uri="{FF2B5EF4-FFF2-40B4-BE49-F238E27FC236}">
                    <a16:creationId xmlns:a16="http://schemas.microsoft.com/office/drawing/2014/main" id="{60881AC8-26BF-41D9-9093-149C52EC9FC8}"/>
                  </a:ext>
                </a:extLst>
              </p:cNvPr>
              <p:cNvSpPr/>
              <p:nvPr/>
            </p:nvSpPr>
            <p:spPr>
              <a:xfrm>
                <a:off x="3277376" y="3547586"/>
                <a:ext cx="619125" cy="619125"/>
              </a:xfrm>
              <a:custGeom>
                <a:avLst/>
                <a:gdLst>
                  <a:gd name="connsiteX0" fmla="*/ 7144 w 619125"/>
                  <a:gd name="connsiteY0" fmla="*/ 7144 h 619125"/>
                  <a:gd name="connsiteX1" fmla="*/ 616744 w 619125"/>
                  <a:gd name="connsiteY1" fmla="*/ 7144 h 619125"/>
                  <a:gd name="connsiteX2" fmla="*/ 616744 w 619125"/>
                  <a:gd name="connsiteY2" fmla="*/ 616744 h 619125"/>
                  <a:gd name="connsiteX3" fmla="*/ 7144 w 619125"/>
                  <a:gd name="connsiteY3" fmla="*/ 616744 h 619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125" h="619125">
                    <a:moveTo>
                      <a:pt x="7144" y="7144"/>
                    </a:moveTo>
                    <a:lnTo>
                      <a:pt x="616744" y="7144"/>
                    </a:lnTo>
                    <a:lnTo>
                      <a:pt x="616744" y="616744"/>
                    </a:lnTo>
                    <a:lnTo>
                      <a:pt x="7144" y="616744"/>
                    </a:lnTo>
                    <a:close/>
                  </a:path>
                </a:pathLst>
              </a:custGeom>
              <a:solidFill>
                <a:schemeClr val="lt1">
                  <a:alpha val="0"/>
                </a:schemeClr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endParaRPr lang="en-US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" name="Freihandform: Form 197">
                <a:extLst>
                  <a:ext uri="{FF2B5EF4-FFF2-40B4-BE49-F238E27FC236}">
                    <a16:creationId xmlns:a16="http://schemas.microsoft.com/office/drawing/2014/main" id="{80608B78-33A0-47A8-850E-DCBD69E54524}"/>
                  </a:ext>
                </a:extLst>
              </p:cNvPr>
              <p:cNvSpPr/>
              <p:nvPr/>
            </p:nvSpPr>
            <p:spPr>
              <a:xfrm>
                <a:off x="3343136" y="3613745"/>
                <a:ext cx="523875" cy="523875"/>
              </a:xfrm>
              <a:custGeom>
                <a:avLst/>
                <a:gdLst>
                  <a:gd name="connsiteX0" fmla="*/ 263366 w 523875"/>
                  <a:gd name="connsiteY0" fmla="*/ 521494 h 523875"/>
                  <a:gd name="connsiteX1" fmla="*/ 263366 w 523875"/>
                  <a:gd name="connsiteY1" fmla="*/ 521494 h 523875"/>
                  <a:gd name="connsiteX2" fmla="*/ 265271 w 523875"/>
                  <a:gd name="connsiteY2" fmla="*/ 521494 h 523875"/>
                  <a:gd name="connsiteX3" fmla="*/ 521494 w 523875"/>
                  <a:gd name="connsiteY3" fmla="*/ 264319 h 523875"/>
                  <a:gd name="connsiteX4" fmla="*/ 264319 w 523875"/>
                  <a:gd name="connsiteY4" fmla="*/ 7144 h 523875"/>
                  <a:gd name="connsiteX5" fmla="*/ 7144 w 523875"/>
                  <a:gd name="connsiteY5" fmla="*/ 264319 h 523875"/>
                  <a:gd name="connsiteX6" fmla="*/ 263366 w 523875"/>
                  <a:gd name="connsiteY6" fmla="*/ 521494 h 523875"/>
                  <a:gd name="connsiteX7" fmla="*/ 446246 w 523875"/>
                  <a:gd name="connsiteY7" fmla="*/ 110966 h 523875"/>
                  <a:gd name="connsiteX8" fmla="*/ 502444 w 523875"/>
                  <a:gd name="connsiteY8" fmla="*/ 254794 h 523875"/>
                  <a:gd name="connsiteX9" fmla="*/ 397669 w 523875"/>
                  <a:gd name="connsiteY9" fmla="*/ 254794 h 523875"/>
                  <a:gd name="connsiteX10" fmla="*/ 384334 w 523875"/>
                  <a:gd name="connsiteY10" fmla="*/ 150971 h 523875"/>
                  <a:gd name="connsiteX11" fmla="*/ 393859 w 523875"/>
                  <a:gd name="connsiteY11" fmla="*/ 131921 h 523875"/>
                  <a:gd name="connsiteX12" fmla="*/ 446246 w 523875"/>
                  <a:gd name="connsiteY12" fmla="*/ 110966 h 523875"/>
                  <a:gd name="connsiteX13" fmla="*/ 167164 w 523875"/>
                  <a:gd name="connsiteY13" fmla="*/ 273844 h 523875"/>
                  <a:gd name="connsiteX14" fmla="*/ 254794 w 523875"/>
                  <a:gd name="connsiteY14" fmla="*/ 273844 h 523875"/>
                  <a:gd name="connsiteX15" fmla="*/ 254794 w 523875"/>
                  <a:gd name="connsiteY15" fmla="*/ 361474 h 523875"/>
                  <a:gd name="connsiteX16" fmla="*/ 237649 w 523875"/>
                  <a:gd name="connsiteY16" fmla="*/ 379571 h 523875"/>
                  <a:gd name="connsiteX17" fmla="*/ 168116 w 523875"/>
                  <a:gd name="connsiteY17" fmla="*/ 389096 h 523875"/>
                  <a:gd name="connsiteX18" fmla="*/ 151924 w 523875"/>
                  <a:gd name="connsiteY18" fmla="*/ 291941 h 523875"/>
                  <a:gd name="connsiteX19" fmla="*/ 167164 w 523875"/>
                  <a:gd name="connsiteY19" fmla="*/ 273844 h 523875"/>
                  <a:gd name="connsiteX20" fmla="*/ 237649 w 523875"/>
                  <a:gd name="connsiteY20" fmla="*/ 398621 h 523875"/>
                  <a:gd name="connsiteX21" fmla="*/ 254794 w 523875"/>
                  <a:gd name="connsiteY21" fmla="*/ 414814 h 523875"/>
                  <a:gd name="connsiteX22" fmla="*/ 254794 w 523875"/>
                  <a:gd name="connsiteY22" fmla="*/ 501491 h 523875"/>
                  <a:gd name="connsiteX23" fmla="*/ 173831 w 523875"/>
                  <a:gd name="connsiteY23" fmla="*/ 406241 h 523875"/>
                  <a:gd name="connsiteX24" fmla="*/ 237649 w 523875"/>
                  <a:gd name="connsiteY24" fmla="*/ 398621 h 523875"/>
                  <a:gd name="connsiteX25" fmla="*/ 273844 w 523875"/>
                  <a:gd name="connsiteY25" fmla="*/ 501491 h 523875"/>
                  <a:gd name="connsiteX26" fmla="*/ 273844 w 523875"/>
                  <a:gd name="connsiteY26" fmla="*/ 414814 h 523875"/>
                  <a:gd name="connsiteX27" fmla="*/ 290989 w 523875"/>
                  <a:gd name="connsiteY27" fmla="*/ 398621 h 523875"/>
                  <a:gd name="connsiteX28" fmla="*/ 355759 w 523875"/>
                  <a:gd name="connsiteY28" fmla="*/ 407194 h 523875"/>
                  <a:gd name="connsiteX29" fmla="*/ 273844 w 523875"/>
                  <a:gd name="connsiteY29" fmla="*/ 501491 h 523875"/>
                  <a:gd name="connsiteX30" fmla="*/ 290989 w 523875"/>
                  <a:gd name="connsiteY30" fmla="*/ 379571 h 523875"/>
                  <a:gd name="connsiteX31" fmla="*/ 273844 w 523875"/>
                  <a:gd name="connsiteY31" fmla="*/ 361474 h 523875"/>
                  <a:gd name="connsiteX32" fmla="*/ 273844 w 523875"/>
                  <a:gd name="connsiteY32" fmla="*/ 273844 h 523875"/>
                  <a:gd name="connsiteX33" fmla="*/ 378619 w 523875"/>
                  <a:gd name="connsiteY33" fmla="*/ 273844 h 523875"/>
                  <a:gd name="connsiteX34" fmla="*/ 361474 w 523875"/>
                  <a:gd name="connsiteY34" fmla="*/ 388144 h 523875"/>
                  <a:gd name="connsiteX35" fmla="*/ 290989 w 523875"/>
                  <a:gd name="connsiteY35" fmla="*/ 379571 h 523875"/>
                  <a:gd name="connsiteX36" fmla="*/ 273844 w 523875"/>
                  <a:gd name="connsiteY36" fmla="*/ 150019 h 523875"/>
                  <a:gd name="connsiteX37" fmla="*/ 341471 w 523875"/>
                  <a:gd name="connsiteY37" fmla="*/ 144304 h 523875"/>
                  <a:gd name="connsiteX38" fmla="*/ 366236 w 523875"/>
                  <a:gd name="connsiteY38" fmla="*/ 158591 h 523875"/>
                  <a:gd name="connsiteX39" fmla="*/ 366236 w 523875"/>
                  <a:gd name="connsiteY39" fmla="*/ 158591 h 523875"/>
                  <a:gd name="connsiteX40" fmla="*/ 378619 w 523875"/>
                  <a:gd name="connsiteY40" fmla="*/ 255746 h 523875"/>
                  <a:gd name="connsiteX41" fmla="*/ 273844 w 523875"/>
                  <a:gd name="connsiteY41" fmla="*/ 255746 h 523875"/>
                  <a:gd name="connsiteX42" fmla="*/ 273844 w 523875"/>
                  <a:gd name="connsiteY42" fmla="*/ 150019 h 523875"/>
                  <a:gd name="connsiteX43" fmla="*/ 397669 w 523875"/>
                  <a:gd name="connsiteY43" fmla="*/ 273844 h 523875"/>
                  <a:gd name="connsiteX44" fmla="*/ 502444 w 523875"/>
                  <a:gd name="connsiteY44" fmla="*/ 273844 h 523875"/>
                  <a:gd name="connsiteX45" fmla="*/ 446246 w 523875"/>
                  <a:gd name="connsiteY45" fmla="*/ 417671 h 523875"/>
                  <a:gd name="connsiteX46" fmla="*/ 380524 w 523875"/>
                  <a:gd name="connsiteY46" fmla="*/ 392906 h 523875"/>
                  <a:gd name="connsiteX47" fmla="*/ 397669 w 523875"/>
                  <a:gd name="connsiteY47" fmla="*/ 273844 h 523875"/>
                  <a:gd name="connsiteX48" fmla="*/ 337661 w 523875"/>
                  <a:gd name="connsiteY48" fmla="*/ 125254 h 523875"/>
                  <a:gd name="connsiteX49" fmla="*/ 273844 w 523875"/>
                  <a:gd name="connsiteY49" fmla="*/ 130969 h 523875"/>
                  <a:gd name="connsiteX50" fmla="*/ 273844 w 523875"/>
                  <a:gd name="connsiteY50" fmla="*/ 27146 h 523875"/>
                  <a:gd name="connsiteX51" fmla="*/ 349091 w 523875"/>
                  <a:gd name="connsiteY51" fmla="*/ 106204 h 523875"/>
                  <a:gd name="connsiteX52" fmla="*/ 337661 w 523875"/>
                  <a:gd name="connsiteY52" fmla="*/ 125254 h 523875"/>
                  <a:gd name="connsiteX53" fmla="*/ 254794 w 523875"/>
                  <a:gd name="connsiteY53" fmla="*/ 27146 h 523875"/>
                  <a:gd name="connsiteX54" fmla="*/ 254794 w 523875"/>
                  <a:gd name="connsiteY54" fmla="*/ 130969 h 523875"/>
                  <a:gd name="connsiteX55" fmla="*/ 173831 w 523875"/>
                  <a:gd name="connsiteY55" fmla="*/ 122396 h 523875"/>
                  <a:gd name="connsiteX56" fmla="*/ 254794 w 523875"/>
                  <a:gd name="connsiteY56" fmla="*/ 27146 h 523875"/>
                  <a:gd name="connsiteX57" fmla="*/ 254794 w 523875"/>
                  <a:gd name="connsiteY57" fmla="*/ 150019 h 523875"/>
                  <a:gd name="connsiteX58" fmla="*/ 254794 w 523875"/>
                  <a:gd name="connsiteY58" fmla="*/ 254794 h 523875"/>
                  <a:gd name="connsiteX59" fmla="*/ 167164 w 523875"/>
                  <a:gd name="connsiteY59" fmla="*/ 254794 h 523875"/>
                  <a:gd name="connsiteX60" fmla="*/ 150971 w 523875"/>
                  <a:gd name="connsiteY60" fmla="*/ 237649 h 523875"/>
                  <a:gd name="connsiteX61" fmla="*/ 167164 w 523875"/>
                  <a:gd name="connsiteY61" fmla="*/ 140494 h 523875"/>
                  <a:gd name="connsiteX62" fmla="*/ 254794 w 523875"/>
                  <a:gd name="connsiteY62" fmla="*/ 150019 h 523875"/>
                  <a:gd name="connsiteX63" fmla="*/ 131921 w 523875"/>
                  <a:gd name="connsiteY63" fmla="*/ 237649 h 523875"/>
                  <a:gd name="connsiteX64" fmla="*/ 113824 w 523875"/>
                  <a:gd name="connsiteY64" fmla="*/ 254794 h 523875"/>
                  <a:gd name="connsiteX65" fmla="*/ 26194 w 523875"/>
                  <a:gd name="connsiteY65" fmla="*/ 254794 h 523875"/>
                  <a:gd name="connsiteX66" fmla="*/ 82391 w 523875"/>
                  <a:gd name="connsiteY66" fmla="*/ 110966 h 523875"/>
                  <a:gd name="connsiteX67" fmla="*/ 148114 w 523875"/>
                  <a:gd name="connsiteY67" fmla="*/ 135731 h 523875"/>
                  <a:gd name="connsiteX68" fmla="*/ 131921 w 523875"/>
                  <a:gd name="connsiteY68" fmla="*/ 237649 h 523875"/>
                  <a:gd name="connsiteX69" fmla="*/ 113824 w 523875"/>
                  <a:gd name="connsiteY69" fmla="*/ 273844 h 523875"/>
                  <a:gd name="connsiteX70" fmla="*/ 131921 w 523875"/>
                  <a:gd name="connsiteY70" fmla="*/ 290989 h 523875"/>
                  <a:gd name="connsiteX71" fmla="*/ 148114 w 523875"/>
                  <a:gd name="connsiteY71" fmla="*/ 392906 h 523875"/>
                  <a:gd name="connsiteX72" fmla="*/ 82391 w 523875"/>
                  <a:gd name="connsiteY72" fmla="*/ 417671 h 523875"/>
                  <a:gd name="connsiteX73" fmla="*/ 26194 w 523875"/>
                  <a:gd name="connsiteY73" fmla="*/ 273844 h 523875"/>
                  <a:gd name="connsiteX74" fmla="*/ 113824 w 523875"/>
                  <a:gd name="connsiteY74" fmla="*/ 273844 h 523875"/>
                  <a:gd name="connsiteX75" fmla="*/ 95726 w 523875"/>
                  <a:gd name="connsiteY75" fmla="*/ 431959 h 523875"/>
                  <a:gd name="connsiteX76" fmla="*/ 154781 w 523875"/>
                  <a:gd name="connsiteY76" fmla="*/ 411004 h 523875"/>
                  <a:gd name="connsiteX77" fmla="*/ 204311 w 523875"/>
                  <a:gd name="connsiteY77" fmla="*/ 494824 h 523875"/>
                  <a:gd name="connsiteX78" fmla="*/ 95726 w 523875"/>
                  <a:gd name="connsiteY78" fmla="*/ 431959 h 523875"/>
                  <a:gd name="connsiteX79" fmla="*/ 324326 w 523875"/>
                  <a:gd name="connsiteY79" fmla="*/ 494824 h 523875"/>
                  <a:gd name="connsiteX80" fmla="*/ 373856 w 523875"/>
                  <a:gd name="connsiteY80" fmla="*/ 411004 h 523875"/>
                  <a:gd name="connsiteX81" fmla="*/ 432911 w 523875"/>
                  <a:gd name="connsiteY81" fmla="*/ 431959 h 523875"/>
                  <a:gd name="connsiteX82" fmla="*/ 324326 w 523875"/>
                  <a:gd name="connsiteY82" fmla="*/ 494824 h 523875"/>
                  <a:gd name="connsiteX83" fmla="*/ 432911 w 523875"/>
                  <a:gd name="connsiteY83" fmla="*/ 96679 h 523875"/>
                  <a:gd name="connsiteX84" fmla="*/ 389096 w 523875"/>
                  <a:gd name="connsiteY84" fmla="*/ 113824 h 523875"/>
                  <a:gd name="connsiteX85" fmla="*/ 368141 w 523875"/>
                  <a:gd name="connsiteY85" fmla="*/ 101441 h 523875"/>
                  <a:gd name="connsiteX86" fmla="*/ 324326 w 523875"/>
                  <a:gd name="connsiteY86" fmla="*/ 34766 h 523875"/>
                  <a:gd name="connsiteX87" fmla="*/ 432911 w 523875"/>
                  <a:gd name="connsiteY87" fmla="*/ 96679 h 523875"/>
                  <a:gd name="connsiteX88" fmla="*/ 204311 w 523875"/>
                  <a:gd name="connsiteY88" fmla="*/ 33814 h 523875"/>
                  <a:gd name="connsiteX89" fmla="*/ 153829 w 523875"/>
                  <a:gd name="connsiteY89" fmla="*/ 117634 h 523875"/>
                  <a:gd name="connsiteX90" fmla="*/ 94774 w 523875"/>
                  <a:gd name="connsiteY90" fmla="*/ 96679 h 523875"/>
                  <a:gd name="connsiteX91" fmla="*/ 204311 w 523875"/>
                  <a:gd name="connsiteY91" fmla="*/ 33814 h 523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</a:cxnLst>
                <a:rect l="l" t="t" r="r" b="b"/>
                <a:pathLst>
                  <a:path w="523875" h="523875">
                    <a:moveTo>
                      <a:pt x="263366" y="521494"/>
                    </a:moveTo>
                    <a:cubicBezTo>
                      <a:pt x="263366" y="521494"/>
                      <a:pt x="264319" y="521494"/>
                      <a:pt x="263366" y="521494"/>
                    </a:cubicBezTo>
                    <a:cubicBezTo>
                      <a:pt x="264319" y="521494"/>
                      <a:pt x="264319" y="521494"/>
                      <a:pt x="265271" y="521494"/>
                    </a:cubicBezTo>
                    <a:cubicBezTo>
                      <a:pt x="406241" y="521494"/>
                      <a:pt x="521494" y="406241"/>
                      <a:pt x="521494" y="264319"/>
                    </a:cubicBezTo>
                    <a:cubicBezTo>
                      <a:pt x="521494" y="122396"/>
                      <a:pt x="406241" y="7144"/>
                      <a:pt x="264319" y="7144"/>
                    </a:cubicBezTo>
                    <a:cubicBezTo>
                      <a:pt x="122396" y="7144"/>
                      <a:pt x="7144" y="122396"/>
                      <a:pt x="7144" y="264319"/>
                    </a:cubicBezTo>
                    <a:cubicBezTo>
                      <a:pt x="7144" y="406241"/>
                      <a:pt x="122396" y="520541"/>
                      <a:pt x="263366" y="521494"/>
                    </a:cubicBezTo>
                    <a:close/>
                    <a:moveTo>
                      <a:pt x="446246" y="110966"/>
                    </a:moveTo>
                    <a:cubicBezTo>
                      <a:pt x="479584" y="150019"/>
                      <a:pt x="499586" y="200501"/>
                      <a:pt x="502444" y="254794"/>
                    </a:cubicBezTo>
                    <a:lnTo>
                      <a:pt x="397669" y="254794"/>
                    </a:lnTo>
                    <a:cubicBezTo>
                      <a:pt x="396716" y="217646"/>
                      <a:pt x="391954" y="182404"/>
                      <a:pt x="384334" y="150971"/>
                    </a:cubicBezTo>
                    <a:cubicBezTo>
                      <a:pt x="390049" y="146209"/>
                      <a:pt x="392906" y="139541"/>
                      <a:pt x="393859" y="131921"/>
                    </a:cubicBezTo>
                    <a:cubicBezTo>
                      <a:pt x="412909" y="126206"/>
                      <a:pt x="431006" y="119539"/>
                      <a:pt x="446246" y="110966"/>
                    </a:cubicBezTo>
                    <a:close/>
                    <a:moveTo>
                      <a:pt x="167164" y="273844"/>
                    </a:moveTo>
                    <a:lnTo>
                      <a:pt x="254794" y="273844"/>
                    </a:lnTo>
                    <a:lnTo>
                      <a:pt x="254794" y="361474"/>
                    </a:lnTo>
                    <a:cubicBezTo>
                      <a:pt x="246221" y="364331"/>
                      <a:pt x="239554" y="370999"/>
                      <a:pt x="237649" y="379571"/>
                    </a:cubicBezTo>
                    <a:cubicBezTo>
                      <a:pt x="213836" y="380524"/>
                      <a:pt x="190024" y="384334"/>
                      <a:pt x="168116" y="389096"/>
                    </a:cubicBezTo>
                    <a:cubicBezTo>
                      <a:pt x="159544" y="359569"/>
                      <a:pt x="153829" y="327184"/>
                      <a:pt x="151924" y="291941"/>
                    </a:cubicBezTo>
                    <a:cubicBezTo>
                      <a:pt x="158591" y="288131"/>
                      <a:pt x="164306" y="281464"/>
                      <a:pt x="167164" y="273844"/>
                    </a:cubicBezTo>
                    <a:close/>
                    <a:moveTo>
                      <a:pt x="237649" y="398621"/>
                    </a:moveTo>
                    <a:cubicBezTo>
                      <a:pt x="240506" y="406241"/>
                      <a:pt x="247174" y="411956"/>
                      <a:pt x="254794" y="414814"/>
                    </a:cubicBezTo>
                    <a:lnTo>
                      <a:pt x="254794" y="501491"/>
                    </a:lnTo>
                    <a:cubicBezTo>
                      <a:pt x="222409" y="495776"/>
                      <a:pt x="192881" y="459581"/>
                      <a:pt x="173831" y="406241"/>
                    </a:cubicBezTo>
                    <a:cubicBezTo>
                      <a:pt x="193834" y="402431"/>
                      <a:pt x="215741" y="399574"/>
                      <a:pt x="237649" y="398621"/>
                    </a:cubicBezTo>
                    <a:close/>
                    <a:moveTo>
                      <a:pt x="273844" y="501491"/>
                    </a:moveTo>
                    <a:lnTo>
                      <a:pt x="273844" y="414814"/>
                    </a:lnTo>
                    <a:cubicBezTo>
                      <a:pt x="281464" y="411956"/>
                      <a:pt x="288131" y="406241"/>
                      <a:pt x="290989" y="398621"/>
                    </a:cubicBezTo>
                    <a:cubicBezTo>
                      <a:pt x="312896" y="399574"/>
                      <a:pt x="334804" y="402431"/>
                      <a:pt x="355759" y="407194"/>
                    </a:cubicBezTo>
                    <a:cubicBezTo>
                      <a:pt x="335756" y="459581"/>
                      <a:pt x="306229" y="495776"/>
                      <a:pt x="273844" y="501491"/>
                    </a:cubicBezTo>
                    <a:close/>
                    <a:moveTo>
                      <a:pt x="290989" y="379571"/>
                    </a:moveTo>
                    <a:cubicBezTo>
                      <a:pt x="288131" y="370999"/>
                      <a:pt x="281464" y="364331"/>
                      <a:pt x="273844" y="361474"/>
                    </a:cubicBezTo>
                    <a:lnTo>
                      <a:pt x="273844" y="273844"/>
                    </a:lnTo>
                    <a:lnTo>
                      <a:pt x="378619" y="273844"/>
                    </a:lnTo>
                    <a:cubicBezTo>
                      <a:pt x="377666" y="315754"/>
                      <a:pt x="371951" y="354806"/>
                      <a:pt x="361474" y="388144"/>
                    </a:cubicBezTo>
                    <a:cubicBezTo>
                      <a:pt x="338614" y="383381"/>
                      <a:pt x="315754" y="380524"/>
                      <a:pt x="290989" y="379571"/>
                    </a:cubicBezTo>
                    <a:close/>
                    <a:moveTo>
                      <a:pt x="273844" y="150019"/>
                    </a:moveTo>
                    <a:cubicBezTo>
                      <a:pt x="296704" y="150019"/>
                      <a:pt x="319564" y="148114"/>
                      <a:pt x="341471" y="144304"/>
                    </a:cubicBezTo>
                    <a:cubicBezTo>
                      <a:pt x="346234" y="152876"/>
                      <a:pt x="355759" y="158591"/>
                      <a:pt x="366236" y="158591"/>
                    </a:cubicBezTo>
                    <a:cubicBezTo>
                      <a:pt x="366236" y="158591"/>
                      <a:pt x="366236" y="158591"/>
                      <a:pt x="366236" y="158591"/>
                    </a:cubicBezTo>
                    <a:cubicBezTo>
                      <a:pt x="373856" y="188119"/>
                      <a:pt x="377666" y="221456"/>
                      <a:pt x="378619" y="255746"/>
                    </a:cubicBezTo>
                    <a:lnTo>
                      <a:pt x="273844" y="255746"/>
                    </a:lnTo>
                    <a:lnTo>
                      <a:pt x="273844" y="150019"/>
                    </a:lnTo>
                    <a:close/>
                    <a:moveTo>
                      <a:pt x="397669" y="273844"/>
                    </a:moveTo>
                    <a:lnTo>
                      <a:pt x="502444" y="273844"/>
                    </a:lnTo>
                    <a:cubicBezTo>
                      <a:pt x="500539" y="328136"/>
                      <a:pt x="479584" y="378619"/>
                      <a:pt x="446246" y="417671"/>
                    </a:cubicBezTo>
                    <a:cubicBezTo>
                      <a:pt x="427196" y="407194"/>
                      <a:pt x="404336" y="399574"/>
                      <a:pt x="380524" y="392906"/>
                    </a:cubicBezTo>
                    <a:cubicBezTo>
                      <a:pt x="391001" y="357664"/>
                      <a:pt x="396716" y="317659"/>
                      <a:pt x="397669" y="273844"/>
                    </a:cubicBezTo>
                    <a:close/>
                    <a:moveTo>
                      <a:pt x="337661" y="125254"/>
                    </a:moveTo>
                    <a:cubicBezTo>
                      <a:pt x="317659" y="128111"/>
                      <a:pt x="295751" y="130016"/>
                      <a:pt x="273844" y="130969"/>
                    </a:cubicBezTo>
                    <a:lnTo>
                      <a:pt x="273844" y="27146"/>
                    </a:lnTo>
                    <a:cubicBezTo>
                      <a:pt x="303371" y="32861"/>
                      <a:pt x="330041" y="62389"/>
                      <a:pt x="349091" y="106204"/>
                    </a:cubicBezTo>
                    <a:cubicBezTo>
                      <a:pt x="342424" y="110966"/>
                      <a:pt x="338614" y="117634"/>
                      <a:pt x="337661" y="125254"/>
                    </a:cubicBezTo>
                    <a:close/>
                    <a:moveTo>
                      <a:pt x="254794" y="27146"/>
                    </a:moveTo>
                    <a:lnTo>
                      <a:pt x="254794" y="130969"/>
                    </a:lnTo>
                    <a:cubicBezTo>
                      <a:pt x="226219" y="130016"/>
                      <a:pt x="199549" y="127159"/>
                      <a:pt x="173831" y="122396"/>
                    </a:cubicBezTo>
                    <a:cubicBezTo>
                      <a:pt x="192881" y="69056"/>
                      <a:pt x="222409" y="32861"/>
                      <a:pt x="254794" y="27146"/>
                    </a:cubicBezTo>
                    <a:close/>
                    <a:moveTo>
                      <a:pt x="254794" y="150019"/>
                    </a:moveTo>
                    <a:lnTo>
                      <a:pt x="254794" y="254794"/>
                    </a:lnTo>
                    <a:lnTo>
                      <a:pt x="167164" y="254794"/>
                    </a:lnTo>
                    <a:cubicBezTo>
                      <a:pt x="164306" y="247174"/>
                      <a:pt x="158591" y="240506"/>
                      <a:pt x="150971" y="237649"/>
                    </a:cubicBezTo>
                    <a:cubicBezTo>
                      <a:pt x="152876" y="202406"/>
                      <a:pt x="158591" y="169069"/>
                      <a:pt x="167164" y="140494"/>
                    </a:cubicBezTo>
                    <a:cubicBezTo>
                      <a:pt x="194786" y="146209"/>
                      <a:pt x="224314" y="149066"/>
                      <a:pt x="254794" y="150019"/>
                    </a:cubicBezTo>
                    <a:close/>
                    <a:moveTo>
                      <a:pt x="131921" y="237649"/>
                    </a:moveTo>
                    <a:cubicBezTo>
                      <a:pt x="123349" y="240506"/>
                      <a:pt x="116681" y="247174"/>
                      <a:pt x="113824" y="254794"/>
                    </a:cubicBezTo>
                    <a:lnTo>
                      <a:pt x="26194" y="254794"/>
                    </a:lnTo>
                    <a:cubicBezTo>
                      <a:pt x="28099" y="200501"/>
                      <a:pt x="49054" y="150019"/>
                      <a:pt x="82391" y="110966"/>
                    </a:cubicBezTo>
                    <a:cubicBezTo>
                      <a:pt x="101441" y="121444"/>
                      <a:pt x="124301" y="129064"/>
                      <a:pt x="148114" y="135731"/>
                    </a:cubicBezTo>
                    <a:cubicBezTo>
                      <a:pt x="139541" y="166211"/>
                      <a:pt x="133826" y="200501"/>
                      <a:pt x="131921" y="237649"/>
                    </a:cubicBezTo>
                    <a:close/>
                    <a:moveTo>
                      <a:pt x="113824" y="273844"/>
                    </a:moveTo>
                    <a:cubicBezTo>
                      <a:pt x="116681" y="282416"/>
                      <a:pt x="123349" y="289084"/>
                      <a:pt x="131921" y="290989"/>
                    </a:cubicBezTo>
                    <a:cubicBezTo>
                      <a:pt x="133826" y="328136"/>
                      <a:pt x="139541" y="362426"/>
                      <a:pt x="148114" y="392906"/>
                    </a:cubicBezTo>
                    <a:cubicBezTo>
                      <a:pt x="123349" y="399574"/>
                      <a:pt x="101441" y="407194"/>
                      <a:pt x="82391" y="417671"/>
                    </a:cubicBezTo>
                    <a:cubicBezTo>
                      <a:pt x="49054" y="378619"/>
                      <a:pt x="29051" y="328136"/>
                      <a:pt x="26194" y="273844"/>
                    </a:cubicBezTo>
                    <a:lnTo>
                      <a:pt x="113824" y="273844"/>
                    </a:lnTo>
                    <a:close/>
                    <a:moveTo>
                      <a:pt x="95726" y="431959"/>
                    </a:moveTo>
                    <a:cubicBezTo>
                      <a:pt x="112871" y="423386"/>
                      <a:pt x="132874" y="416719"/>
                      <a:pt x="154781" y="411004"/>
                    </a:cubicBezTo>
                    <a:cubicBezTo>
                      <a:pt x="167164" y="446246"/>
                      <a:pt x="184309" y="475774"/>
                      <a:pt x="204311" y="494824"/>
                    </a:cubicBezTo>
                    <a:cubicBezTo>
                      <a:pt x="162401" y="483394"/>
                      <a:pt x="125254" y="461486"/>
                      <a:pt x="95726" y="431959"/>
                    </a:cubicBezTo>
                    <a:close/>
                    <a:moveTo>
                      <a:pt x="324326" y="494824"/>
                    </a:moveTo>
                    <a:cubicBezTo>
                      <a:pt x="344329" y="475774"/>
                      <a:pt x="361474" y="446246"/>
                      <a:pt x="373856" y="411004"/>
                    </a:cubicBezTo>
                    <a:cubicBezTo>
                      <a:pt x="395764" y="416719"/>
                      <a:pt x="414814" y="423386"/>
                      <a:pt x="432911" y="431959"/>
                    </a:cubicBezTo>
                    <a:cubicBezTo>
                      <a:pt x="403384" y="461486"/>
                      <a:pt x="366236" y="483394"/>
                      <a:pt x="324326" y="494824"/>
                    </a:cubicBezTo>
                    <a:close/>
                    <a:moveTo>
                      <a:pt x="432911" y="96679"/>
                    </a:moveTo>
                    <a:cubicBezTo>
                      <a:pt x="419576" y="103346"/>
                      <a:pt x="405289" y="109061"/>
                      <a:pt x="389096" y="113824"/>
                    </a:cubicBezTo>
                    <a:cubicBezTo>
                      <a:pt x="384334" y="107156"/>
                      <a:pt x="376714" y="102394"/>
                      <a:pt x="368141" y="101441"/>
                    </a:cubicBezTo>
                    <a:cubicBezTo>
                      <a:pt x="356711" y="73819"/>
                      <a:pt x="341471" y="50959"/>
                      <a:pt x="324326" y="34766"/>
                    </a:cubicBezTo>
                    <a:cubicBezTo>
                      <a:pt x="366236" y="45244"/>
                      <a:pt x="403384" y="67151"/>
                      <a:pt x="432911" y="96679"/>
                    </a:cubicBezTo>
                    <a:close/>
                    <a:moveTo>
                      <a:pt x="204311" y="33814"/>
                    </a:moveTo>
                    <a:cubicBezTo>
                      <a:pt x="184309" y="52864"/>
                      <a:pt x="167164" y="82391"/>
                      <a:pt x="153829" y="117634"/>
                    </a:cubicBezTo>
                    <a:cubicBezTo>
                      <a:pt x="131921" y="111919"/>
                      <a:pt x="112871" y="105251"/>
                      <a:pt x="94774" y="96679"/>
                    </a:cubicBezTo>
                    <a:cubicBezTo>
                      <a:pt x="125254" y="67151"/>
                      <a:pt x="162401" y="45244"/>
                      <a:pt x="204311" y="33814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3" name="Text Placeholder 11"/>
            <p:cNvSpPr txBox="1">
              <a:spLocks/>
            </p:cNvSpPr>
            <p:nvPr/>
          </p:nvSpPr>
          <p:spPr>
            <a:xfrm>
              <a:off x="1348988" y="2271663"/>
              <a:ext cx="964209" cy="22168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177800" marR="0" indent="-177800" algn="l" defTabSz="685800" rtl="0" eaLnBrk="1" fontAlgn="base" latinLnBrk="0" hangingPunct="1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Wingdings" panose="05000000000000000000" pitchFamily="2" charset="2"/>
                <a:buChar char="§"/>
                <a:tabLst/>
                <a:defRPr lang="de-DE" sz="1400" b="0" kern="1200" smtClean="0">
                  <a:solidFill>
                    <a:schemeClr val="tx1"/>
                  </a:solidFill>
                  <a:latin typeface="+mn-lt"/>
                  <a:ea typeface="Geneva" pitchFamily="-128" charset="-128"/>
                  <a:cs typeface="+mn-cs"/>
                </a:defRPr>
              </a:lvl1pPr>
              <a:lvl2pPr marL="361950" marR="0" indent="-184150" algn="l" defTabSz="685800" rtl="0" eaLnBrk="1" fontAlgn="base" latinLnBrk="0" hangingPunct="1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Wingdings" panose="05000000000000000000" pitchFamily="2" charset="2"/>
                <a:buChar char="§"/>
                <a:tabLst/>
                <a:defRPr lang="de-DE" sz="1200" b="0" kern="1200" smtClean="0">
                  <a:solidFill>
                    <a:schemeClr val="tx1"/>
                  </a:solidFill>
                  <a:latin typeface="+mn-lt"/>
                  <a:ea typeface="Geneva" pitchFamily="-128" charset="-128"/>
                  <a:cs typeface="+mn-cs"/>
                </a:defRPr>
              </a:lvl2pPr>
              <a:lvl3pPr marL="539750" marR="0" indent="-177800" algn="l" defTabSz="685800" rtl="0" eaLnBrk="1" fontAlgn="base" latinLnBrk="0" hangingPunct="1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Wingdings" panose="05000000000000000000" pitchFamily="2" charset="2"/>
                <a:buChar char="§"/>
                <a:tabLst/>
                <a:defRPr lang="de-DE" sz="1200" b="0" kern="1200" baseline="0" smtClean="0">
                  <a:solidFill>
                    <a:schemeClr val="tx1"/>
                  </a:solidFill>
                  <a:latin typeface="+mn-lt"/>
                  <a:ea typeface="Geneva" pitchFamily="-128" charset="-128"/>
                  <a:cs typeface="+mn-cs"/>
                </a:defRPr>
              </a:lvl3pPr>
              <a:lvl4pPr marL="717550" marR="0" indent="-177800" algn="l" defTabSz="685800" rtl="0" eaLnBrk="1" fontAlgn="base" latinLnBrk="0" hangingPunct="1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Wingdings" panose="05000000000000000000" pitchFamily="2" charset="2"/>
                <a:buChar char="§"/>
                <a:tabLst/>
                <a:defRPr lang="de-DE" sz="1200" b="0" kern="1200" smtClean="0">
                  <a:solidFill>
                    <a:schemeClr val="tx1"/>
                  </a:solidFill>
                  <a:latin typeface="+mn-lt"/>
                  <a:ea typeface="Geneva" pitchFamily="-128" charset="-128"/>
                  <a:cs typeface="+mn-cs"/>
                </a:defRPr>
              </a:lvl4pPr>
              <a:lvl5pPr marL="895350" marR="0" indent="-177800" algn="l" defTabSz="685800" rtl="0" eaLnBrk="1" fontAlgn="base" latinLnBrk="0" hangingPunct="1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Wingdings" panose="05000000000000000000" pitchFamily="2" charset="2"/>
                <a:buChar char="§"/>
                <a:tabLst/>
                <a:defRPr lang="de-DE" sz="1200" b="0" kern="1200" baseline="0">
                  <a:solidFill>
                    <a:schemeClr val="tx1"/>
                  </a:solidFill>
                  <a:latin typeface="+mn-lt"/>
                  <a:ea typeface="Geneva" pitchFamily="-128" charset="-128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422" b="1" dirty="0">
                  <a:latin typeface="Arial" panose="020B0604020202020204" pitchFamily="34" charset="0"/>
                  <a:cs typeface="Arial" panose="020B0604020202020204" pitchFamily="34" charset="0"/>
                </a:rPr>
                <a:t>FORTE PRESENÇA INTERNACIONAL</a:t>
              </a:r>
            </a:p>
          </p:txBody>
        </p:sp>
        <p:sp>
          <p:nvSpPr>
            <p:cNvPr id="54" name="Text Placeholder 11"/>
            <p:cNvSpPr txBox="1">
              <a:spLocks/>
            </p:cNvSpPr>
            <p:nvPr/>
          </p:nvSpPr>
          <p:spPr>
            <a:xfrm>
              <a:off x="1297539" y="3496631"/>
              <a:ext cx="1082884" cy="1028724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177800" marR="0" indent="-177800" algn="l" defTabSz="685800" rtl="0" eaLnBrk="1" fontAlgn="base" latinLnBrk="0" hangingPunct="1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Wingdings" panose="05000000000000000000" pitchFamily="2" charset="2"/>
                <a:buChar char="§"/>
                <a:tabLst/>
                <a:defRPr lang="de-DE" sz="1400" b="0" kern="1200" smtClean="0">
                  <a:solidFill>
                    <a:schemeClr val="tx1"/>
                  </a:solidFill>
                  <a:latin typeface="+mn-lt"/>
                  <a:ea typeface="Geneva" pitchFamily="-128" charset="-128"/>
                  <a:cs typeface="+mn-cs"/>
                </a:defRPr>
              </a:lvl1pPr>
              <a:lvl2pPr marL="361950" marR="0" indent="-184150" algn="l" defTabSz="685800" rtl="0" eaLnBrk="1" fontAlgn="base" latinLnBrk="0" hangingPunct="1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Wingdings" panose="05000000000000000000" pitchFamily="2" charset="2"/>
                <a:buChar char="§"/>
                <a:tabLst/>
                <a:defRPr lang="de-DE" sz="1200" b="0" kern="1200" smtClean="0">
                  <a:solidFill>
                    <a:schemeClr val="tx1"/>
                  </a:solidFill>
                  <a:latin typeface="+mn-lt"/>
                  <a:ea typeface="Geneva" pitchFamily="-128" charset="-128"/>
                  <a:cs typeface="+mn-cs"/>
                </a:defRPr>
              </a:lvl2pPr>
              <a:lvl3pPr marL="539750" marR="0" indent="-177800" algn="l" defTabSz="685800" rtl="0" eaLnBrk="1" fontAlgn="base" latinLnBrk="0" hangingPunct="1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Wingdings" panose="05000000000000000000" pitchFamily="2" charset="2"/>
                <a:buChar char="§"/>
                <a:tabLst/>
                <a:defRPr lang="de-DE" sz="1200" b="0" kern="1200" baseline="0" smtClean="0">
                  <a:solidFill>
                    <a:schemeClr val="tx1"/>
                  </a:solidFill>
                  <a:latin typeface="+mn-lt"/>
                  <a:ea typeface="Geneva" pitchFamily="-128" charset="-128"/>
                  <a:cs typeface="+mn-cs"/>
                </a:defRPr>
              </a:lvl3pPr>
              <a:lvl4pPr marL="717550" marR="0" indent="-177800" algn="l" defTabSz="685800" rtl="0" eaLnBrk="1" fontAlgn="base" latinLnBrk="0" hangingPunct="1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Wingdings" panose="05000000000000000000" pitchFamily="2" charset="2"/>
                <a:buChar char="§"/>
                <a:tabLst/>
                <a:defRPr lang="de-DE" sz="1200" b="0" kern="1200" smtClean="0">
                  <a:solidFill>
                    <a:schemeClr val="tx1"/>
                  </a:solidFill>
                  <a:latin typeface="+mn-lt"/>
                  <a:ea typeface="Geneva" pitchFamily="-128" charset="-128"/>
                  <a:cs typeface="+mn-cs"/>
                </a:defRPr>
              </a:lvl4pPr>
              <a:lvl5pPr marL="895350" marR="0" indent="-177800" algn="l" defTabSz="685800" rtl="0" eaLnBrk="1" fontAlgn="base" latinLnBrk="0" hangingPunct="1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Wingdings" panose="05000000000000000000" pitchFamily="2" charset="2"/>
                <a:buChar char="§"/>
                <a:tabLst/>
                <a:defRPr lang="de-DE" sz="1200" b="0" kern="1200" baseline="0">
                  <a:solidFill>
                    <a:schemeClr val="tx1"/>
                  </a:solidFill>
                  <a:latin typeface="+mn-lt"/>
                  <a:ea typeface="Geneva" pitchFamily="-128" charset="-128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422" dirty="0">
                  <a:latin typeface="Arial" panose="020B0604020202020204" pitchFamily="34" charset="0"/>
                  <a:cs typeface="Arial" panose="020B0604020202020204" pitchFamily="34" charset="0"/>
                </a:rPr>
                <a:t>Escritórios em </a:t>
              </a:r>
            </a:p>
            <a:p>
              <a:pPr marL="0" indent="0" algn="ctr">
                <a:buNone/>
              </a:pPr>
              <a:r>
                <a:rPr lang="pt-BR" sz="2133" b="1" dirty="0">
                  <a:solidFill>
                    <a:srgbClr val="0098B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 países</a:t>
              </a:r>
            </a:p>
            <a:p>
              <a:pPr marL="0" indent="0" algn="ctr">
                <a:buNone/>
              </a:pPr>
              <a:r>
                <a:rPr lang="pt-BR" sz="1422" dirty="0">
                  <a:latin typeface="Arial" panose="020B0604020202020204" pitchFamily="34" charset="0"/>
                  <a:cs typeface="Arial" panose="020B0604020202020204" pitchFamily="34" charset="0"/>
                </a:rPr>
                <a:t>Alemanha, Brasil, Canadá, Costa Rica, França, Espanha, EUA, Inglaterra, Itália, México, Polônia, Suíça e Bélgica. </a:t>
              </a: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9160176" y="2626808"/>
            <a:ext cx="1756229" cy="3932819"/>
            <a:chOff x="2889745" y="2271663"/>
            <a:chExt cx="988265" cy="2213075"/>
          </a:xfrm>
        </p:grpSpPr>
        <p:grpSp>
          <p:nvGrpSpPr>
            <p:cNvPr id="59" name="Gruppieren 541"/>
            <p:cNvGrpSpPr/>
            <p:nvPr/>
          </p:nvGrpSpPr>
          <p:grpSpPr>
            <a:xfrm>
              <a:off x="3123244" y="2718618"/>
              <a:ext cx="619125" cy="619125"/>
              <a:chOff x="4685706" y="1573213"/>
              <a:chExt cx="619125" cy="619125"/>
            </a:xfrm>
          </p:grpSpPr>
          <p:sp>
            <p:nvSpPr>
              <p:cNvPr id="62" name="Freihandform: Form 24">
                <a:extLst>
                  <a:ext uri="{FF2B5EF4-FFF2-40B4-BE49-F238E27FC236}">
                    <a16:creationId xmlns:a16="http://schemas.microsoft.com/office/drawing/2014/main" id="{322B088C-7720-4BAE-A43C-D62ECFE42300}"/>
                  </a:ext>
                </a:extLst>
              </p:cNvPr>
              <p:cNvSpPr/>
              <p:nvPr/>
            </p:nvSpPr>
            <p:spPr>
              <a:xfrm>
                <a:off x="4685706" y="1573213"/>
                <a:ext cx="619125" cy="619125"/>
              </a:xfrm>
              <a:custGeom>
                <a:avLst/>
                <a:gdLst>
                  <a:gd name="connsiteX0" fmla="*/ 7144 w 619125"/>
                  <a:gd name="connsiteY0" fmla="*/ 7144 h 619125"/>
                  <a:gd name="connsiteX1" fmla="*/ 616744 w 619125"/>
                  <a:gd name="connsiteY1" fmla="*/ 7144 h 619125"/>
                  <a:gd name="connsiteX2" fmla="*/ 616744 w 619125"/>
                  <a:gd name="connsiteY2" fmla="*/ 616744 h 619125"/>
                  <a:gd name="connsiteX3" fmla="*/ 7144 w 619125"/>
                  <a:gd name="connsiteY3" fmla="*/ 616744 h 619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125" h="619125">
                    <a:moveTo>
                      <a:pt x="7144" y="7144"/>
                    </a:moveTo>
                    <a:lnTo>
                      <a:pt x="616744" y="7144"/>
                    </a:lnTo>
                    <a:lnTo>
                      <a:pt x="616744" y="616744"/>
                    </a:lnTo>
                    <a:lnTo>
                      <a:pt x="7144" y="616744"/>
                    </a:lnTo>
                    <a:close/>
                  </a:path>
                </a:pathLst>
              </a:custGeom>
              <a:solidFill>
                <a:schemeClr val="lt1">
                  <a:alpha val="0"/>
                </a:schemeClr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endParaRPr lang="en-US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3" name="Freihandform: Form 272">
                <a:extLst>
                  <a:ext uri="{FF2B5EF4-FFF2-40B4-BE49-F238E27FC236}">
                    <a16:creationId xmlns:a16="http://schemas.microsoft.com/office/drawing/2014/main" id="{2ABCD69C-3445-4D1D-8D37-FEC3B7726A56}"/>
                  </a:ext>
                </a:extLst>
              </p:cNvPr>
              <p:cNvSpPr/>
              <p:nvPr/>
            </p:nvSpPr>
            <p:spPr>
              <a:xfrm>
                <a:off x="4749797" y="1611313"/>
                <a:ext cx="371475" cy="542925"/>
              </a:xfrm>
              <a:custGeom>
                <a:avLst/>
                <a:gdLst>
                  <a:gd name="connsiteX0" fmla="*/ 7144 w 371475"/>
                  <a:gd name="connsiteY0" fmla="*/ 188119 h 542925"/>
                  <a:gd name="connsiteX1" fmla="*/ 31909 w 371475"/>
                  <a:gd name="connsiteY1" fmla="*/ 279559 h 542925"/>
                  <a:gd name="connsiteX2" fmla="*/ 180499 w 371475"/>
                  <a:gd name="connsiteY2" fmla="*/ 535781 h 542925"/>
                  <a:gd name="connsiteX3" fmla="*/ 189071 w 371475"/>
                  <a:gd name="connsiteY3" fmla="*/ 540544 h 542925"/>
                  <a:gd name="connsiteX4" fmla="*/ 197644 w 371475"/>
                  <a:gd name="connsiteY4" fmla="*/ 535781 h 542925"/>
                  <a:gd name="connsiteX5" fmla="*/ 346234 w 371475"/>
                  <a:gd name="connsiteY5" fmla="*/ 279559 h 542925"/>
                  <a:gd name="connsiteX6" fmla="*/ 370999 w 371475"/>
                  <a:gd name="connsiteY6" fmla="*/ 188119 h 542925"/>
                  <a:gd name="connsiteX7" fmla="*/ 190024 w 371475"/>
                  <a:gd name="connsiteY7" fmla="*/ 7144 h 542925"/>
                  <a:gd name="connsiteX8" fmla="*/ 7144 w 371475"/>
                  <a:gd name="connsiteY8" fmla="*/ 188119 h 542925"/>
                  <a:gd name="connsiteX9" fmla="*/ 350044 w 371475"/>
                  <a:gd name="connsiteY9" fmla="*/ 188119 h 542925"/>
                  <a:gd name="connsiteX10" fmla="*/ 328136 w 371475"/>
                  <a:gd name="connsiteY10" fmla="*/ 270034 h 542925"/>
                  <a:gd name="connsiteX11" fmla="*/ 328136 w 371475"/>
                  <a:gd name="connsiteY11" fmla="*/ 270034 h 542925"/>
                  <a:gd name="connsiteX12" fmla="*/ 188119 w 371475"/>
                  <a:gd name="connsiteY12" fmla="*/ 511969 h 542925"/>
                  <a:gd name="connsiteX13" fmla="*/ 48101 w 371475"/>
                  <a:gd name="connsiteY13" fmla="*/ 270034 h 542925"/>
                  <a:gd name="connsiteX14" fmla="*/ 26194 w 371475"/>
                  <a:gd name="connsiteY14" fmla="*/ 188119 h 542925"/>
                  <a:gd name="connsiteX15" fmla="*/ 188119 w 371475"/>
                  <a:gd name="connsiteY15" fmla="*/ 26194 h 542925"/>
                  <a:gd name="connsiteX16" fmla="*/ 350044 w 371475"/>
                  <a:gd name="connsiteY16" fmla="*/ 188119 h 54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71475" h="542925">
                    <a:moveTo>
                      <a:pt x="7144" y="188119"/>
                    </a:moveTo>
                    <a:cubicBezTo>
                      <a:pt x="7144" y="220504"/>
                      <a:pt x="15716" y="251936"/>
                      <a:pt x="31909" y="279559"/>
                    </a:cubicBezTo>
                    <a:lnTo>
                      <a:pt x="180499" y="535781"/>
                    </a:lnTo>
                    <a:cubicBezTo>
                      <a:pt x="182404" y="538639"/>
                      <a:pt x="185261" y="540544"/>
                      <a:pt x="189071" y="540544"/>
                    </a:cubicBezTo>
                    <a:cubicBezTo>
                      <a:pt x="192881" y="540544"/>
                      <a:pt x="195739" y="538639"/>
                      <a:pt x="197644" y="535781"/>
                    </a:cubicBezTo>
                    <a:lnTo>
                      <a:pt x="346234" y="279559"/>
                    </a:lnTo>
                    <a:cubicBezTo>
                      <a:pt x="362426" y="251936"/>
                      <a:pt x="370999" y="220504"/>
                      <a:pt x="370999" y="188119"/>
                    </a:cubicBezTo>
                    <a:cubicBezTo>
                      <a:pt x="370999" y="88106"/>
                      <a:pt x="290036" y="7144"/>
                      <a:pt x="190024" y="7144"/>
                    </a:cubicBezTo>
                    <a:cubicBezTo>
                      <a:pt x="90011" y="7144"/>
                      <a:pt x="7144" y="88106"/>
                      <a:pt x="7144" y="188119"/>
                    </a:cubicBezTo>
                    <a:close/>
                    <a:moveTo>
                      <a:pt x="350044" y="188119"/>
                    </a:moveTo>
                    <a:cubicBezTo>
                      <a:pt x="350044" y="216694"/>
                      <a:pt x="342424" y="245269"/>
                      <a:pt x="328136" y="270034"/>
                    </a:cubicBezTo>
                    <a:cubicBezTo>
                      <a:pt x="328136" y="270034"/>
                      <a:pt x="328136" y="270034"/>
                      <a:pt x="328136" y="270034"/>
                    </a:cubicBezTo>
                    <a:lnTo>
                      <a:pt x="188119" y="511969"/>
                    </a:lnTo>
                    <a:lnTo>
                      <a:pt x="48101" y="270034"/>
                    </a:lnTo>
                    <a:cubicBezTo>
                      <a:pt x="33814" y="245269"/>
                      <a:pt x="26194" y="216694"/>
                      <a:pt x="26194" y="188119"/>
                    </a:cubicBezTo>
                    <a:cubicBezTo>
                      <a:pt x="26194" y="98584"/>
                      <a:pt x="98584" y="26194"/>
                      <a:pt x="188119" y="26194"/>
                    </a:cubicBezTo>
                    <a:cubicBezTo>
                      <a:pt x="277654" y="26194"/>
                      <a:pt x="350044" y="98584"/>
                      <a:pt x="350044" y="188119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cs typeface="Arial" panose="020B0604020202020204" pitchFamily="34" charset="0"/>
                </a:endParaRPr>
              </a:p>
            </p:txBody>
          </p:sp>
          <p:sp>
            <p:nvSpPr>
              <p:cNvPr id="64" name="Freihandform: Form 273">
                <a:extLst>
                  <a:ext uri="{FF2B5EF4-FFF2-40B4-BE49-F238E27FC236}">
                    <a16:creationId xmlns:a16="http://schemas.microsoft.com/office/drawing/2014/main" id="{1177778C-B29B-460D-8E08-0DEF9C24971D}"/>
                  </a:ext>
                </a:extLst>
              </p:cNvPr>
              <p:cNvSpPr/>
              <p:nvPr/>
            </p:nvSpPr>
            <p:spPr>
              <a:xfrm>
                <a:off x="4845047" y="1706563"/>
                <a:ext cx="180975" cy="180975"/>
              </a:xfrm>
              <a:custGeom>
                <a:avLst/>
                <a:gdLst>
                  <a:gd name="connsiteX0" fmla="*/ 7144 w 180975"/>
                  <a:gd name="connsiteY0" fmla="*/ 92869 h 180975"/>
                  <a:gd name="connsiteX1" fmla="*/ 92869 w 180975"/>
                  <a:gd name="connsiteY1" fmla="*/ 178594 h 180975"/>
                  <a:gd name="connsiteX2" fmla="*/ 178594 w 180975"/>
                  <a:gd name="connsiteY2" fmla="*/ 92869 h 180975"/>
                  <a:gd name="connsiteX3" fmla="*/ 92869 w 180975"/>
                  <a:gd name="connsiteY3" fmla="*/ 7144 h 180975"/>
                  <a:gd name="connsiteX4" fmla="*/ 7144 w 180975"/>
                  <a:gd name="connsiteY4" fmla="*/ 92869 h 180975"/>
                  <a:gd name="connsiteX5" fmla="*/ 159544 w 180975"/>
                  <a:gd name="connsiteY5" fmla="*/ 92869 h 180975"/>
                  <a:gd name="connsiteX6" fmla="*/ 92869 w 180975"/>
                  <a:gd name="connsiteY6" fmla="*/ 159544 h 180975"/>
                  <a:gd name="connsiteX7" fmla="*/ 26194 w 180975"/>
                  <a:gd name="connsiteY7" fmla="*/ 92869 h 180975"/>
                  <a:gd name="connsiteX8" fmla="*/ 92869 w 180975"/>
                  <a:gd name="connsiteY8" fmla="*/ 26194 h 180975"/>
                  <a:gd name="connsiteX9" fmla="*/ 159544 w 180975"/>
                  <a:gd name="connsiteY9" fmla="*/ 92869 h 18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975" h="180975">
                    <a:moveTo>
                      <a:pt x="7144" y="92869"/>
                    </a:moveTo>
                    <a:cubicBezTo>
                      <a:pt x="7144" y="140494"/>
                      <a:pt x="45244" y="178594"/>
                      <a:pt x="92869" y="178594"/>
                    </a:cubicBezTo>
                    <a:cubicBezTo>
                      <a:pt x="140494" y="178594"/>
                      <a:pt x="178594" y="140494"/>
                      <a:pt x="178594" y="92869"/>
                    </a:cubicBezTo>
                    <a:cubicBezTo>
                      <a:pt x="178594" y="45244"/>
                      <a:pt x="140494" y="7144"/>
                      <a:pt x="92869" y="7144"/>
                    </a:cubicBezTo>
                    <a:cubicBezTo>
                      <a:pt x="45244" y="7144"/>
                      <a:pt x="7144" y="45244"/>
                      <a:pt x="7144" y="92869"/>
                    </a:cubicBezTo>
                    <a:close/>
                    <a:moveTo>
                      <a:pt x="159544" y="92869"/>
                    </a:moveTo>
                    <a:cubicBezTo>
                      <a:pt x="159544" y="130016"/>
                      <a:pt x="130016" y="159544"/>
                      <a:pt x="92869" y="159544"/>
                    </a:cubicBezTo>
                    <a:cubicBezTo>
                      <a:pt x="55721" y="159544"/>
                      <a:pt x="26194" y="130016"/>
                      <a:pt x="26194" y="92869"/>
                    </a:cubicBezTo>
                    <a:cubicBezTo>
                      <a:pt x="26194" y="55721"/>
                      <a:pt x="55721" y="26194"/>
                      <a:pt x="92869" y="26194"/>
                    </a:cubicBezTo>
                    <a:cubicBezTo>
                      <a:pt x="130016" y="26194"/>
                      <a:pt x="159544" y="55721"/>
                      <a:pt x="159544" y="92869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0" name="Text Placeholder 11"/>
            <p:cNvSpPr txBox="1">
              <a:spLocks/>
            </p:cNvSpPr>
            <p:nvPr/>
          </p:nvSpPr>
          <p:spPr>
            <a:xfrm>
              <a:off x="2889745" y="2271663"/>
              <a:ext cx="964209" cy="22168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177800" marR="0" indent="-177800" algn="l" defTabSz="685800" rtl="0" eaLnBrk="1" fontAlgn="base" latinLnBrk="0" hangingPunct="1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Wingdings" panose="05000000000000000000" pitchFamily="2" charset="2"/>
                <a:buChar char="§"/>
                <a:tabLst/>
                <a:defRPr lang="de-DE" sz="1400" b="0" kern="1200" smtClean="0">
                  <a:solidFill>
                    <a:schemeClr val="tx1"/>
                  </a:solidFill>
                  <a:latin typeface="+mn-lt"/>
                  <a:ea typeface="Geneva" pitchFamily="-128" charset="-128"/>
                  <a:cs typeface="+mn-cs"/>
                </a:defRPr>
              </a:lvl1pPr>
              <a:lvl2pPr marL="361950" marR="0" indent="-184150" algn="l" defTabSz="685800" rtl="0" eaLnBrk="1" fontAlgn="base" latinLnBrk="0" hangingPunct="1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Wingdings" panose="05000000000000000000" pitchFamily="2" charset="2"/>
                <a:buChar char="§"/>
                <a:tabLst/>
                <a:defRPr lang="de-DE" sz="1200" b="0" kern="1200" smtClean="0">
                  <a:solidFill>
                    <a:schemeClr val="tx1"/>
                  </a:solidFill>
                  <a:latin typeface="+mn-lt"/>
                  <a:ea typeface="Geneva" pitchFamily="-128" charset="-128"/>
                  <a:cs typeface="+mn-cs"/>
                </a:defRPr>
              </a:lvl2pPr>
              <a:lvl3pPr marL="539750" marR="0" indent="-177800" algn="l" defTabSz="685800" rtl="0" eaLnBrk="1" fontAlgn="base" latinLnBrk="0" hangingPunct="1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Wingdings" panose="05000000000000000000" pitchFamily="2" charset="2"/>
                <a:buChar char="§"/>
                <a:tabLst/>
                <a:defRPr lang="de-DE" sz="1200" b="0" kern="1200" baseline="0" smtClean="0">
                  <a:solidFill>
                    <a:schemeClr val="tx1"/>
                  </a:solidFill>
                  <a:latin typeface="+mn-lt"/>
                  <a:ea typeface="Geneva" pitchFamily="-128" charset="-128"/>
                  <a:cs typeface="+mn-cs"/>
                </a:defRPr>
              </a:lvl3pPr>
              <a:lvl4pPr marL="717550" marR="0" indent="-177800" algn="l" defTabSz="685800" rtl="0" eaLnBrk="1" fontAlgn="base" latinLnBrk="0" hangingPunct="1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Wingdings" panose="05000000000000000000" pitchFamily="2" charset="2"/>
                <a:buChar char="§"/>
                <a:tabLst/>
                <a:defRPr lang="de-DE" sz="1200" b="0" kern="1200" smtClean="0">
                  <a:solidFill>
                    <a:schemeClr val="tx1"/>
                  </a:solidFill>
                  <a:latin typeface="+mn-lt"/>
                  <a:ea typeface="Geneva" pitchFamily="-128" charset="-128"/>
                  <a:cs typeface="+mn-cs"/>
                </a:defRPr>
              </a:lvl4pPr>
              <a:lvl5pPr marL="895350" marR="0" indent="-177800" algn="l" defTabSz="685800" rtl="0" eaLnBrk="1" fontAlgn="base" latinLnBrk="0" hangingPunct="1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Wingdings" panose="05000000000000000000" pitchFamily="2" charset="2"/>
                <a:buChar char="§"/>
                <a:tabLst/>
                <a:defRPr lang="de-DE" sz="1200" b="0" kern="1200" baseline="0">
                  <a:solidFill>
                    <a:schemeClr val="tx1"/>
                  </a:solidFill>
                  <a:latin typeface="+mn-lt"/>
                  <a:ea typeface="Geneva" pitchFamily="-128" charset="-128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422" b="1" dirty="0">
                  <a:latin typeface="Arial" panose="020B0604020202020204" pitchFamily="34" charset="0"/>
                  <a:cs typeface="Arial" panose="020B0604020202020204" pitchFamily="34" charset="0"/>
                </a:rPr>
                <a:t>FORTE PRESENÇA NACIONAL</a:t>
              </a:r>
            </a:p>
          </p:txBody>
        </p:sp>
        <p:sp>
          <p:nvSpPr>
            <p:cNvPr id="61" name="Text Placeholder 11"/>
            <p:cNvSpPr txBox="1">
              <a:spLocks/>
            </p:cNvSpPr>
            <p:nvPr/>
          </p:nvSpPr>
          <p:spPr>
            <a:xfrm>
              <a:off x="2913801" y="3566856"/>
              <a:ext cx="964209" cy="91788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177800" marR="0" indent="-177800" algn="l" defTabSz="685800" rtl="0" eaLnBrk="1" fontAlgn="base" latinLnBrk="0" hangingPunct="1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Wingdings" panose="05000000000000000000" pitchFamily="2" charset="2"/>
                <a:buChar char="§"/>
                <a:tabLst/>
                <a:defRPr lang="de-DE" sz="1400" b="0" kern="1200" smtClean="0">
                  <a:solidFill>
                    <a:schemeClr val="tx1"/>
                  </a:solidFill>
                  <a:latin typeface="+mn-lt"/>
                  <a:ea typeface="Geneva" pitchFamily="-128" charset="-128"/>
                  <a:cs typeface="+mn-cs"/>
                </a:defRPr>
              </a:lvl1pPr>
              <a:lvl2pPr marL="361950" marR="0" indent="-184150" algn="l" defTabSz="685800" rtl="0" eaLnBrk="1" fontAlgn="base" latinLnBrk="0" hangingPunct="1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Wingdings" panose="05000000000000000000" pitchFamily="2" charset="2"/>
                <a:buChar char="§"/>
                <a:tabLst/>
                <a:defRPr lang="de-DE" sz="1200" b="0" kern="1200" smtClean="0">
                  <a:solidFill>
                    <a:schemeClr val="tx1"/>
                  </a:solidFill>
                  <a:latin typeface="+mn-lt"/>
                  <a:ea typeface="Geneva" pitchFamily="-128" charset="-128"/>
                  <a:cs typeface="+mn-cs"/>
                </a:defRPr>
              </a:lvl2pPr>
              <a:lvl3pPr marL="539750" marR="0" indent="-177800" algn="l" defTabSz="685800" rtl="0" eaLnBrk="1" fontAlgn="base" latinLnBrk="0" hangingPunct="1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Wingdings" panose="05000000000000000000" pitchFamily="2" charset="2"/>
                <a:buChar char="§"/>
                <a:tabLst/>
                <a:defRPr lang="de-DE" sz="1200" b="0" kern="1200" baseline="0" smtClean="0">
                  <a:solidFill>
                    <a:schemeClr val="tx1"/>
                  </a:solidFill>
                  <a:latin typeface="+mn-lt"/>
                  <a:ea typeface="Geneva" pitchFamily="-128" charset="-128"/>
                  <a:cs typeface="+mn-cs"/>
                </a:defRPr>
              </a:lvl3pPr>
              <a:lvl4pPr marL="717550" marR="0" indent="-177800" algn="l" defTabSz="685800" rtl="0" eaLnBrk="1" fontAlgn="base" latinLnBrk="0" hangingPunct="1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Wingdings" panose="05000000000000000000" pitchFamily="2" charset="2"/>
                <a:buChar char="§"/>
                <a:tabLst/>
                <a:defRPr lang="de-DE" sz="1200" b="0" kern="1200" smtClean="0">
                  <a:solidFill>
                    <a:schemeClr val="tx1"/>
                  </a:solidFill>
                  <a:latin typeface="+mn-lt"/>
                  <a:ea typeface="Geneva" pitchFamily="-128" charset="-128"/>
                  <a:cs typeface="+mn-cs"/>
                </a:defRPr>
              </a:lvl4pPr>
              <a:lvl5pPr marL="895350" marR="0" indent="-177800" algn="l" defTabSz="685800" rtl="0" eaLnBrk="1" fontAlgn="base" latinLnBrk="0" hangingPunct="1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Wingdings" panose="05000000000000000000" pitchFamily="2" charset="2"/>
                <a:buChar char="§"/>
                <a:tabLst/>
                <a:defRPr lang="de-DE" sz="1200" b="0" kern="1200" baseline="0">
                  <a:solidFill>
                    <a:schemeClr val="tx1"/>
                  </a:solidFill>
                  <a:latin typeface="+mn-lt"/>
                  <a:ea typeface="Geneva" pitchFamily="-128" charset="-128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422" dirty="0">
                  <a:latin typeface="Arial" panose="020B0604020202020204" pitchFamily="34" charset="0"/>
                  <a:cs typeface="Arial" panose="020B0604020202020204" pitchFamily="34" charset="0"/>
                </a:rPr>
                <a:t>Nossos colaboradores</a:t>
              </a:r>
            </a:p>
            <a:p>
              <a:pPr marL="0" indent="0" algn="ctr">
                <a:buNone/>
              </a:pPr>
              <a:r>
                <a:rPr lang="pt-BR" sz="2133" b="1" dirty="0">
                  <a:solidFill>
                    <a:srgbClr val="0098B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+ 800</a:t>
              </a:r>
            </a:p>
            <a:p>
              <a:pPr marL="0" indent="0" algn="ctr">
                <a:buNone/>
              </a:pPr>
              <a:r>
                <a:rPr lang="pt-BR" sz="1422" dirty="0">
                  <a:latin typeface="Arial" panose="020B0604020202020204" pitchFamily="34" charset="0"/>
                  <a:cs typeface="Arial" panose="020B0604020202020204" pitchFamily="34" charset="0"/>
                </a:rPr>
                <a:t>distribuídos em nossos escritórios de Alphaville, Sorocaba e Curitiba.</a:t>
              </a: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11408896" y="2626808"/>
            <a:ext cx="1713482" cy="3144910"/>
            <a:chOff x="4522056" y="2271663"/>
            <a:chExt cx="964210" cy="1769703"/>
          </a:xfrm>
        </p:grpSpPr>
        <p:grpSp>
          <p:nvGrpSpPr>
            <p:cNvPr id="66" name="Gruppieren 64"/>
            <p:cNvGrpSpPr/>
            <p:nvPr/>
          </p:nvGrpSpPr>
          <p:grpSpPr>
            <a:xfrm>
              <a:off x="4687770" y="2715519"/>
              <a:ext cx="619125" cy="619125"/>
              <a:chOff x="6097981" y="4252436"/>
              <a:chExt cx="619125" cy="619125"/>
            </a:xfrm>
          </p:grpSpPr>
          <p:sp>
            <p:nvSpPr>
              <p:cNvPr id="69" name="Freihandform: Form 148">
                <a:extLst>
                  <a:ext uri="{FF2B5EF4-FFF2-40B4-BE49-F238E27FC236}">
                    <a16:creationId xmlns:a16="http://schemas.microsoft.com/office/drawing/2014/main" id="{5853093C-C3B4-4012-8E2E-4EC308871ECA}"/>
                  </a:ext>
                </a:extLst>
              </p:cNvPr>
              <p:cNvSpPr/>
              <p:nvPr/>
            </p:nvSpPr>
            <p:spPr>
              <a:xfrm>
                <a:off x="6097981" y="4252436"/>
                <a:ext cx="619125" cy="619125"/>
              </a:xfrm>
              <a:custGeom>
                <a:avLst/>
                <a:gdLst>
                  <a:gd name="connsiteX0" fmla="*/ 7144 w 619125"/>
                  <a:gd name="connsiteY0" fmla="*/ 7144 h 619125"/>
                  <a:gd name="connsiteX1" fmla="*/ 616744 w 619125"/>
                  <a:gd name="connsiteY1" fmla="*/ 7144 h 619125"/>
                  <a:gd name="connsiteX2" fmla="*/ 616744 w 619125"/>
                  <a:gd name="connsiteY2" fmla="*/ 616744 h 619125"/>
                  <a:gd name="connsiteX3" fmla="*/ 7144 w 619125"/>
                  <a:gd name="connsiteY3" fmla="*/ 616744 h 619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125" h="619125">
                    <a:moveTo>
                      <a:pt x="7144" y="7144"/>
                    </a:moveTo>
                    <a:lnTo>
                      <a:pt x="616744" y="7144"/>
                    </a:lnTo>
                    <a:lnTo>
                      <a:pt x="616744" y="616744"/>
                    </a:lnTo>
                    <a:lnTo>
                      <a:pt x="7144" y="616744"/>
                    </a:lnTo>
                    <a:close/>
                  </a:path>
                </a:pathLst>
              </a:custGeom>
              <a:solidFill>
                <a:schemeClr val="lt1">
                  <a:alpha val="0"/>
                </a:schemeClr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endParaRPr lang="en-US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0" name="Freihandform: Form 220">
                <a:extLst>
                  <a:ext uri="{FF2B5EF4-FFF2-40B4-BE49-F238E27FC236}">
                    <a16:creationId xmlns:a16="http://schemas.microsoft.com/office/drawing/2014/main" id="{F702188A-A323-4F69-88EB-26A57051BDDB}"/>
                  </a:ext>
                </a:extLst>
              </p:cNvPr>
              <p:cNvSpPr/>
              <p:nvPr/>
            </p:nvSpPr>
            <p:spPr>
              <a:xfrm>
                <a:off x="6193231" y="4338161"/>
                <a:ext cx="397257" cy="397257"/>
              </a:xfrm>
              <a:custGeom>
                <a:avLst/>
                <a:gdLst>
                  <a:gd name="connsiteX0" fmla="*/ 369094 w 371475"/>
                  <a:gd name="connsiteY0" fmla="*/ 188119 h 371475"/>
                  <a:gd name="connsiteX1" fmla="*/ 188119 w 371475"/>
                  <a:gd name="connsiteY1" fmla="*/ 7144 h 371475"/>
                  <a:gd name="connsiteX2" fmla="*/ 7144 w 371475"/>
                  <a:gd name="connsiteY2" fmla="*/ 188119 h 371475"/>
                  <a:gd name="connsiteX3" fmla="*/ 188119 w 371475"/>
                  <a:gd name="connsiteY3" fmla="*/ 369094 h 371475"/>
                  <a:gd name="connsiteX4" fmla="*/ 369094 w 371475"/>
                  <a:gd name="connsiteY4" fmla="*/ 188119 h 371475"/>
                  <a:gd name="connsiteX5" fmla="*/ 83344 w 371475"/>
                  <a:gd name="connsiteY5" fmla="*/ 310991 h 371475"/>
                  <a:gd name="connsiteX6" fmla="*/ 188119 w 371475"/>
                  <a:gd name="connsiteY6" fmla="*/ 207169 h 371475"/>
                  <a:gd name="connsiteX7" fmla="*/ 292894 w 371475"/>
                  <a:gd name="connsiteY7" fmla="*/ 310991 h 371475"/>
                  <a:gd name="connsiteX8" fmla="*/ 188119 w 371475"/>
                  <a:gd name="connsiteY8" fmla="*/ 350044 h 371475"/>
                  <a:gd name="connsiteX9" fmla="*/ 83344 w 371475"/>
                  <a:gd name="connsiteY9" fmla="*/ 310991 h 371475"/>
                  <a:gd name="connsiteX10" fmla="*/ 140494 w 371475"/>
                  <a:gd name="connsiteY10" fmla="*/ 140494 h 371475"/>
                  <a:gd name="connsiteX11" fmla="*/ 188119 w 371475"/>
                  <a:gd name="connsiteY11" fmla="*/ 92869 h 371475"/>
                  <a:gd name="connsiteX12" fmla="*/ 235744 w 371475"/>
                  <a:gd name="connsiteY12" fmla="*/ 140494 h 371475"/>
                  <a:gd name="connsiteX13" fmla="*/ 188119 w 371475"/>
                  <a:gd name="connsiteY13" fmla="*/ 188119 h 371475"/>
                  <a:gd name="connsiteX14" fmla="*/ 140494 w 371475"/>
                  <a:gd name="connsiteY14" fmla="*/ 140494 h 371475"/>
                  <a:gd name="connsiteX15" fmla="*/ 26194 w 371475"/>
                  <a:gd name="connsiteY15" fmla="*/ 188119 h 371475"/>
                  <a:gd name="connsiteX16" fmla="*/ 188119 w 371475"/>
                  <a:gd name="connsiteY16" fmla="*/ 26194 h 371475"/>
                  <a:gd name="connsiteX17" fmla="*/ 350044 w 371475"/>
                  <a:gd name="connsiteY17" fmla="*/ 188119 h 371475"/>
                  <a:gd name="connsiteX18" fmla="*/ 310039 w 371475"/>
                  <a:gd name="connsiteY18" fmla="*/ 293846 h 371475"/>
                  <a:gd name="connsiteX19" fmla="*/ 226219 w 371475"/>
                  <a:gd name="connsiteY19" fmla="*/ 194786 h 371475"/>
                  <a:gd name="connsiteX20" fmla="*/ 253841 w 371475"/>
                  <a:gd name="connsiteY20" fmla="*/ 140494 h 371475"/>
                  <a:gd name="connsiteX21" fmla="*/ 187166 w 371475"/>
                  <a:gd name="connsiteY21" fmla="*/ 73819 h 371475"/>
                  <a:gd name="connsiteX22" fmla="*/ 120491 w 371475"/>
                  <a:gd name="connsiteY22" fmla="*/ 140494 h 371475"/>
                  <a:gd name="connsiteX23" fmla="*/ 148114 w 371475"/>
                  <a:gd name="connsiteY23" fmla="*/ 194786 h 371475"/>
                  <a:gd name="connsiteX24" fmla="*/ 64294 w 371475"/>
                  <a:gd name="connsiteY24" fmla="*/ 293846 h 371475"/>
                  <a:gd name="connsiteX25" fmla="*/ 26194 w 371475"/>
                  <a:gd name="connsiteY25" fmla="*/ 188119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371475" h="371475">
                    <a:moveTo>
                      <a:pt x="369094" y="188119"/>
                    </a:moveTo>
                    <a:cubicBezTo>
                      <a:pt x="369094" y="88106"/>
                      <a:pt x="288131" y="7144"/>
                      <a:pt x="188119" y="7144"/>
                    </a:cubicBezTo>
                    <a:cubicBezTo>
                      <a:pt x="88106" y="7144"/>
                      <a:pt x="7144" y="88106"/>
                      <a:pt x="7144" y="188119"/>
                    </a:cubicBezTo>
                    <a:cubicBezTo>
                      <a:pt x="7144" y="288131"/>
                      <a:pt x="88106" y="369094"/>
                      <a:pt x="188119" y="369094"/>
                    </a:cubicBezTo>
                    <a:cubicBezTo>
                      <a:pt x="288131" y="369094"/>
                      <a:pt x="369094" y="288131"/>
                      <a:pt x="369094" y="188119"/>
                    </a:cubicBezTo>
                    <a:close/>
                    <a:moveTo>
                      <a:pt x="83344" y="310991"/>
                    </a:moveTo>
                    <a:cubicBezTo>
                      <a:pt x="83344" y="253841"/>
                      <a:pt x="130969" y="207169"/>
                      <a:pt x="188119" y="207169"/>
                    </a:cubicBezTo>
                    <a:cubicBezTo>
                      <a:pt x="245269" y="207169"/>
                      <a:pt x="292894" y="253841"/>
                      <a:pt x="292894" y="310991"/>
                    </a:cubicBezTo>
                    <a:cubicBezTo>
                      <a:pt x="264319" y="334804"/>
                      <a:pt x="228124" y="350044"/>
                      <a:pt x="188119" y="350044"/>
                    </a:cubicBezTo>
                    <a:cubicBezTo>
                      <a:pt x="148114" y="350044"/>
                      <a:pt x="111919" y="335756"/>
                      <a:pt x="83344" y="310991"/>
                    </a:cubicBezTo>
                    <a:close/>
                    <a:moveTo>
                      <a:pt x="140494" y="140494"/>
                    </a:moveTo>
                    <a:cubicBezTo>
                      <a:pt x="140494" y="113824"/>
                      <a:pt x="161449" y="92869"/>
                      <a:pt x="188119" y="92869"/>
                    </a:cubicBezTo>
                    <a:cubicBezTo>
                      <a:pt x="214789" y="92869"/>
                      <a:pt x="235744" y="113824"/>
                      <a:pt x="235744" y="140494"/>
                    </a:cubicBezTo>
                    <a:cubicBezTo>
                      <a:pt x="235744" y="167164"/>
                      <a:pt x="214789" y="188119"/>
                      <a:pt x="188119" y="188119"/>
                    </a:cubicBezTo>
                    <a:cubicBezTo>
                      <a:pt x="161449" y="188119"/>
                      <a:pt x="140494" y="167164"/>
                      <a:pt x="140494" y="140494"/>
                    </a:cubicBezTo>
                    <a:close/>
                    <a:moveTo>
                      <a:pt x="26194" y="188119"/>
                    </a:moveTo>
                    <a:cubicBezTo>
                      <a:pt x="26194" y="98584"/>
                      <a:pt x="98584" y="26194"/>
                      <a:pt x="188119" y="26194"/>
                    </a:cubicBezTo>
                    <a:cubicBezTo>
                      <a:pt x="277654" y="26194"/>
                      <a:pt x="350044" y="98584"/>
                      <a:pt x="350044" y="188119"/>
                    </a:cubicBezTo>
                    <a:cubicBezTo>
                      <a:pt x="350044" y="228124"/>
                      <a:pt x="334804" y="265271"/>
                      <a:pt x="310039" y="293846"/>
                    </a:cubicBezTo>
                    <a:cubicBezTo>
                      <a:pt x="303371" y="247174"/>
                      <a:pt x="270034" y="209074"/>
                      <a:pt x="226219" y="194786"/>
                    </a:cubicBezTo>
                    <a:cubicBezTo>
                      <a:pt x="243364" y="182404"/>
                      <a:pt x="253841" y="163354"/>
                      <a:pt x="253841" y="140494"/>
                    </a:cubicBezTo>
                    <a:cubicBezTo>
                      <a:pt x="253841" y="103346"/>
                      <a:pt x="224314" y="73819"/>
                      <a:pt x="187166" y="73819"/>
                    </a:cubicBezTo>
                    <a:cubicBezTo>
                      <a:pt x="150019" y="73819"/>
                      <a:pt x="120491" y="103346"/>
                      <a:pt x="120491" y="140494"/>
                    </a:cubicBezTo>
                    <a:cubicBezTo>
                      <a:pt x="120491" y="162401"/>
                      <a:pt x="131921" y="182404"/>
                      <a:pt x="148114" y="194786"/>
                    </a:cubicBezTo>
                    <a:cubicBezTo>
                      <a:pt x="104299" y="209074"/>
                      <a:pt x="71914" y="247174"/>
                      <a:pt x="64294" y="293846"/>
                    </a:cubicBezTo>
                    <a:cubicBezTo>
                      <a:pt x="41434" y="265271"/>
                      <a:pt x="26194" y="228124"/>
                      <a:pt x="26194" y="188119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cs typeface="Arial" panose="020B0604020202020204" pitchFamily="34" charset="0"/>
                </a:endParaRPr>
              </a:p>
            </p:txBody>
          </p:sp>
          <p:sp>
            <p:nvSpPr>
              <p:cNvPr id="71" name="Freihandform: Form 221">
                <a:extLst>
                  <a:ext uri="{FF2B5EF4-FFF2-40B4-BE49-F238E27FC236}">
                    <a16:creationId xmlns:a16="http://schemas.microsoft.com/office/drawing/2014/main" id="{39AFBB31-A030-4287-B0AF-6BF8E203F998}"/>
                  </a:ext>
                </a:extLst>
              </p:cNvPr>
              <p:cNvSpPr/>
              <p:nvPr/>
            </p:nvSpPr>
            <p:spPr>
              <a:xfrm>
                <a:off x="6271559" y="4300284"/>
                <a:ext cx="376885" cy="560234"/>
              </a:xfrm>
              <a:custGeom>
                <a:avLst/>
                <a:gdLst>
                  <a:gd name="connsiteX0" fmla="*/ 347916 w 352425"/>
                  <a:gd name="connsiteY0" fmla="*/ 225996 h 523875"/>
                  <a:gd name="connsiteX1" fmla="*/ 208852 w 352425"/>
                  <a:gd name="connsiteY1" fmla="*/ 7874 h 523875"/>
                  <a:gd name="connsiteX2" fmla="*/ 196469 w 352425"/>
                  <a:gd name="connsiteY2" fmla="*/ 12636 h 523875"/>
                  <a:gd name="connsiteX3" fmla="*/ 201231 w 352425"/>
                  <a:gd name="connsiteY3" fmla="*/ 25019 h 523875"/>
                  <a:gd name="connsiteX4" fmla="*/ 328866 w 352425"/>
                  <a:gd name="connsiteY4" fmla="*/ 225996 h 523875"/>
                  <a:gd name="connsiteX5" fmla="*/ 110744 w 352425"/>
                  <a:gd name="connsiteY5" fmla="*/ 445071 h 523875"/>
                  <a:gd name="connsiteX6" fmla="*/ 109791 w 352425"/>
                  <a:gd name="connsiteY6" fmla="*/ 445071 h 523875"/>
                  <a:gd name="connsiteX7" fmla="*/ 108839 w 352425"/>
                  <a:gd name="connsiteY7" fmla="*/ 445071 h 523875"/>
                  <a:gd name="connsiteX8" fmla="*/ 20256 w 352425"/>
                  <a:gd name="connsiteY8" fmla="*/ 426021 h 523875"/>
                  <a:gd name="connsiteX9" fmla="*/ 7874 w 352425"/>
                  <a:gd name="connsiteY9" fmla="*/ 430784 h 523875"/>
                  <a:gd name="connsiteX10" fmla="*/ 12636 w 352425"/>
                  <a:gd name="connsiteY10" fmla="*/ 443166 h 523875"/>
                  <a:gd name="connsiteX11" fmla="*/ 99314 w 352425"/>
                  <a:gd name="connsiteY11" fmla="*/ 463169 h 523875"/>
                  <a:gd name="connsiteX12" fmla="*/ 99314 w 352425"/>
                  <a:gd name="connsiteY12" fmla="*/ 501269 h 523875"/>
                  <a:gd name="connsiteX13" fmla="*/ 51689 w 352425"/>
                  <a:gd name="connsiteY13" fmla="*/ 501269 h 523875"/>
                  <a:gd name="connsiteX14" fmla="*/ 42164 w 352425"/>
                  <a:gd name="connsiteY14" fmla="*/ 510794 h 523875"/>
                  <a:gd name="connsiteX15" fmla="*/ 51689 w 352425"/>
                  <a:gd name="connsiteY15" fmla="*/ 520319 h 523875"/>
                  <a:gd name="connsiteX16" fmla="*/ 165989 w 352425"/>
                  <a:gd name="connsiteY16" fmla="*/ 520319 h 523875"/>
                  <a:gd name="connsiteX17" fmla="*/ 175514 w 352425"/>
                  <a:gd name="connsiteY17" fmla="*/ 510794 h 523875"/>
                  <a:gd name="connsiteX18" fmla="*/ 165989 w 352425"/>
                  <a:gd name="connsiteY18" fmla="*/ 501269 h 523875"/>
                  <a:gd name="connsiteX19" fmla="*/ 118364 w 352425"/>
                  <a:gd name="connsiteY19" fmla="*/ 501269 h 523875"/>
                  <a:gd name="connsiteX20" fmla="*/ 118364 w 352425"/>
                  <a:gd name="connsiteY20" fmla="*/ 463169 h 523875"/>
                  <a:gd name="connsiteX21" fmla="*/ 347916 w 352425"/>
                  <a:gd name="connsiteY21" fmla="*/ 225996 h 523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52425" h="523875">
                    <a:moveTo>
                      <a:pt x="347916" y="225996"/>
                    </a:moveTo>
                    <a:cubicBezTo>
                      <a:pt x="347916" y="132651"/>
                      <a:pt x="293624" y="46926"/>
                      <a:pt x="208852" y="7874"/>
                    </a:cubicBezTo>
                    <a:cubicBezTo>
                      <a:pt x="204089" y="5969"/>
                      <a:pt x="198374" y="7874"/>
                      <a:pt x="196469" y="12636"/>
                    </a:cubicBezTo>
                    <a:cubicBezTo>
                      <a:pt x="194564" y="17399"/>
                      <a:pt x="196469" y="23114"/>
                      <a:pt x="201231" y="25019"/>
                    </a:cubicBezTo>
                    <a:cubicBezTo>
                      <a:pt x="279336" y="61214"/>
                      <a:pt x="328866" y="139319"/>
                      <a:pt x="328866" y="225996"/>
                    </a:cubicBezTo>
                    <a:cubicBezTo>
                      <a:pt x="328866" y="346964"/>
                      <a:pt x="230759" y="445071"/>
                      <a:pt x="110744" y="445071"/>
                    </a:cubicBezTo>
                    <a:cubicBezTo>
                      <a:pt x="110744" y="445071"/>
                      <a:pt x="110744" y="445071"/>
                      <a:pt x="109791" y="445071"/>
                    </a:cubicBezTo>
                    <a:cubicBezTo>
                      <a:pt x="109791" y="445071"/>
                      <a:pt x="109791" y="445071"/>
                      <a:pt x="108839" y="445071"/>
                    </a:cubicBezTo>
                    <a:cubicBezTo>
                      <a:pt x="78359" y="445071"/>
                      <a:pt x="48831" y="438404"/>
                      <a:pt x="20256" y="426021"/>
                    </a:cubicBezTo>
                    <a:cubicBezTo>
                      <a:pt x="15494" y="424116"/>
                      <a:pt x="9779" y="426021"/>
                      <a:pt x="7874" y="430784"/>
                    </a:cubicBezTo>
                    <a:cubicBezTo>
                      <a:pt x="5969" y="435546"/>
                      <a:pt x="7874" y="441261"/>
                      <a:pt x="12636" y="443166"/>
                    </a:cubicBezTo>
                    <a:cubicBezTo>
                      <a:pt x="40259" y="455549"/>
                      <a:pt x="69786" y="462216"/>
                      <a:pt x="99314" y="463169"/>
                    </a:cubicBezTo>
                    <a:lnTo>
                      <a:pt x="99314" y="501269"/>
                    </a:lnTo>
                    <a:lnTo>
                      <a:pt x="51689" y="501269"/>
                    </a:lnTo>
                    <a:cubicBezTo>
                      <a:pt x="45974" y="501269"/>
                      <a:pt x="42164" y="505079"/>
                      <a:pt x="42164" y="510794"/>
                    </a:cubicBezTo>
                    <a:cubicBezTo>
                      <a:pt x="42164" y="516509"/>
                      <a:pt x="45974" y="520319"/>
                      <a:pt x="51689" y="520319"/>
                    </a:cubicBezTo>
                    <a:lnTo>
                      <a:pt x="165989" y="520319"/>
                    </a:lnTo>
                    <a:cubicBezTo>
                      <a:pt x="171704" y="520319"/>
                      <a:pt x="175514" y="516509"/>
                      <a:pt x="175514" y="510794"/>
                    </a:cubicBezTo>
                    <a:cubicBezTo>
                      <a:pt x="175514" y="505079"/>
                      <a:pt x="171704" y="501269"/>
                      <a:pt x="165989" y="501269"/>
                    </a:cubicBezTo>
                    <a:lnTo>
                      <a:pt x="118364" y="501269"/>
                    </a:lnTo>
                    <a:lnTo>
                      <a:pt x="118364" y="463169"/>
                    </a:lnTo>
                    <a:cubicBezTo>
                      <a:pt x="245999" y="459359"/>
                      <a:pt x="347916" y="354584"/>
                      <a:pt x="347916" y="225996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7" name="Text Placeholder 11"/>
            <p:cNvSpPr txBox="1">
              <a:spLocks/>
            </p:cNvSpPr>
            <p:nvPr/>
          </p:nvSpPr>
          <p:spPr>
            <a:xfrm>
              <a:off x="4522057" y="2271663"/>
              <a:ext cx="964209" cy="22168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177800" marR="0" indent="-177800" algn="l" defTabSz="685800" rtl="0" eaLnBrk="1" fontAlgn="base" latinLnBrk="0" hangingPunct="1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Wingdings" panose="05000000000000000000" pitchFamily="2" charset="2"/>
                <a:buChar char="§"/>
                <a:tabLst/>
                <a:defRPr lang="de-DE" sz="1400" b="0" kern="1200" smtClean="0">
                  <a:solidFill>
                    <a:schemeClr val="tx1"/>
                  </a:solidFill>
                  <a:latin typeface="+mn-lt"/>
                  <a:ea typeface="Geneva" pitchFamily="-128" charset="-128"/>
                  <a:cs typeface="+mn-cs"/>
                </a:defRPr>
              </a:lvl1pPr>
              <a:lvl2pPr marL="361950" marR="0" indent="-184150" algn="l" defTabSz="685800" rtl="0" eaLnBrk="1" fontAlgn="base" latinLnBrk="0" hangingPunct="1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Wingdings" panose="05000000000000000000" pitchFamily="2" charset="2"/>
                <a:buChar char="§"/>
                <a:tabLst/>
                <a:defRPr lang="de-DE" sz="1200" b="0" kern="1200" smtClean="0">
                  <a:solidFill>
                    <a:schemeClr val="tx1"/>
                  </a:solidFill>
                  <a:latin typeface="+mn-lt"/>
                  <a:ea typeface="Geneva" pitchFamily="-128" charset="-128"/>
                  <a:cs typeface="+mn-cs"/>
                </a:defRPr>
              </a:lvl2pPr>
              <a:lvl3pPr marL="539750" marR="0" indent="-177800" algn="l" defTabSz="685800" rtl="0" eaLnBrk="1" fontAlgn="base" latinLnBrk="0" hangingPunct="1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Wingdings" panose="05000000000000000000" pitchFamily="2" charset="2"/>
                <a:buChar char="§"/>
                <a:tabLst/>
                <a:defRPr lang="de-DE" sz="1200" b="0" kern="1200" baseline="0" smtClean="0">
                  <a:solidFill>
                    <a:schemeClr val="tx1"/>
                  </a:solidFill>
                  <a:latin typeface="+mn-lt"/>
                  <a:ea typeface="Geneva" pitchFamily="-128" charset="-128"/>
                  <a:cs typeface="+mn-cs"/>
                </a:defRPr>
              </a:lvl3pPr>
              <a:lvl4pPr marL="717550" marR="0" indent="-177800" algn="l" defTabSz="685800" rtl="0" eaLnBrk="1" fontAlgn="base" latinLnBrk="0" hangingPunct="1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Wingdings" panose="05000000000000000000" pitchFamily="2" charset="2"/>
                <a:buChar char="§"/>
                <a:tabLst/>
                <a:defRPr lang="de-DE" sz="1200" b="0" kern="1200" smtClean="0">
                  <a:solidFill>
                    <a:schemeClr val="tx1"/>
                  </a:solidFill>
                  <a:latin typeface="+mn-lt"/>
                  <a:ea typeface="Geneva" pitchFamily="-128" charset="-128"/>
                  <a:cs typeface="+mn-cs"/>
                </a:defRPr>
              </a:lvl4pPr>
              <a:lvl5pPr marL="895350" marR="0" indent="-177800" algn="l" defTabSz="685800" rtl="0" eaLnBrk="1" fontAlgn="base" latinLnBrk="0" hangingPunct="1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Wingdings" panose="05000000000000000000" pitchFamily="2" charset="2"/>
                <a:buChar char="§"/>
                <a:tabLst/>
                <a:defRPr lang="de-DE" sz="1200" b="0" kern="1200" baseline="0">
                  <a:solidFill>
                    <a:schemeClr val="tx1"/>
                  </a:solidFill>
                  <a:latin typeface="+mn-lt"/>
                  <a:ea typeface="Geneva" pitchFamily="-128" charset="-128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422" b="1" dirty="0">
                  <a:latin typeface="Arial" panose="020B0604020202020204" pitchFamily="34" charset="0"/>
                  <a:cs typeface="Arial" panose="020B0604020202020204" pitchFamily="34" charset="0"/>
                </a:rPr>
                <a:t>MODELO GLOBAL DE ENTREGA</a:t>
              </a:r>
            </a:p>
          </p:txBody>
        </p:sp>
        <p:sp>
          <p:nvSpPr>
            <p:cNvPr id="68" name="Text Placeholder 11"/>
            <p:cNvSpPr txBox="1">
              <a:spLocks/>
            </p:cNvSpPr>
            <p:nvPr/>
          </p:nvSpPr>
          <p:spPr>
            <a:xfrm>
              <a:off x="4522056" y="3566856"/>
              <a:ext cx="964209" cy="474510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177800" marR="0" indent="-177800" algn="l" defTabSz="685800" rtl="0" eaLnBrk="1" fontAlgn="base" latinLnBrk="0" hangingPunct="1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Wingdings" panose="05000000000000000000" pitchFamily="2" charset="2"/>
                <a:buChar char="§"/>
                <a:tabLst/>
                <a:defRPr lang="de-DE" sz="1400" b="0" kern="1200" smtClean="0">
                  <a:solidFill>
                    <a:schemeClr val="tx1"/>
                  </a:solidFill>
                  <a:latin typeface="+mn-lt"/>
                  <a:ea typeface="Geneva" pitchFamily="-128" charset="-128"/>
                  <a:cs typeface="+mn-cs"/>
                </a:defRPr>
              </a:lvl1pPr>
              <a:lvl2pPr marL="361950" marR="0" indent="-184150" algn="l" defTabSz="685800" rtl="0" eaLnBrk="1" fontAlgn="base" latinLnBrk="0" hangingPunct="1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Wingdings" panose="05000000000000000000" pitchFamily="2" charset="2"/>
                <a:buChar char="§"/>
                <a:tabLst/>
                <a:defRPr lang="de-DE" sz="1200" b="0" kern="1200" smtClean="0">
                  <a:solidFill>
                    <a:schemeClr val="tx1"/>
                  </a:solidFill>
                  <a:latin typeface="+mn-lt"/>
                  <a:ea typeface="Geneva" pitchFamily="-128" charset="-128"/>
                  <a:cs typeface="+mn-cs"/>
                </a:defRPr>
              </a:lvl2pPr>
              <a:lvl3pPr marL="539750" marR="0" indent="-177800" algn="l" defTabSz="685800" rtl="0" eaLnBrk="1" fontAlgn="base" latinLnBrk="0" hangingPunct="1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Wingdings" panose="05000000000000000000" pitchFamily="2" charset="2"/>
                <a:buChar char="§"/>
                <a:tabLst/>
                <a:defRPr lang="de-DE" sz="1200" b="0" kern="1200" baseline="0" smtClean="0">
                  <a:solidFill>
                    <a:schemeClr val="tx1"/>
                  </a:solidFill>
                  <a:latin typeface="+mn-lt"/>
                  <a:ea typeface="Geneva" pitchFamily="-128" charset="-128"/>
                  <a:cs typeface="+mn-cs"/>
                </a:defRPr>
              </a:lvl3pPr>
              <a:lvl4pPr marL="717550" marR="0" indent="-177800" algn="l" defTabSz="685800" rtl="0" eaLnBrk="1" fontAlgn="base" latinLnBrk="0" hangingPunct="1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Wingdings" panose="05000000000000000000" pitchFamily="2" charset="2"/>
                <a:buChar char="§"/>
                <a:tabLst/>
                <a:defRPr lang="de-DE" sz="1200" b="0" kern="1200" smtClean="0">
                  <a:solidFill>
                    <a:schemeClr val="tx1"/>
                  </a:solidFill>
                  <a:latin typeface="+mn-lt"/>
                  <a:ea typeface="Geneva" pitchFamily="-128" charset="-128"/>
                  <a:cs typeface="+mn-cs"/>
                </a:defRPr>
              </a:lvl4pPr>
              <a:lvl5pPr marL="895350" marR="0" indent="-177800" algn="l" defTabSz="685800" rtl="0" eaLnBrk="1" fontAlgn="base" latinLnBrk="0" hangingPunct="1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Wingdings" panose="05000000000000000000" pitchFamily="2" charset="2"/>
                <a:buChar char="§"/>
                <a:tabLst/>
                <a:defRPr lang="de-DE" sz="1200" b="0" kern="1200" baseline="0">
                  <a:solidFill>
                    <a:schemeClr val="tx1"/>
                  </a:solidFill>
                  <a:latin typeface="+mn-lt"/>
                  <a:ea typeface="Geneva" pitchFamily="-128" charset="-128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422" dirty="0">
                  <a:latin typeface="Arial" panose="020B0604020202020204" pitchFamily="34" charset="0"/>
                  <a:cs typeface="Arial" panose="020B0604020202020204" pitchFamily="34" charset="0"/>
                </a:rPr>
                <a:t>Time Global com </a:t>
              </a:r>
            </a:p>
            <a:p>
              <a:pPr marL="0" indent="0" algn="ctr">
                <a:buNone/>
              </a:pPr>
              <a:r>
                <a:rPr lang="pt-BR" sz="2133" b="1" dirty="0">
                  <a:solidFill>
                    <a:srgbClr val="0098B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+ 5.500</a:t>
              </a:r>
            </a:p>
            <a:p>
              <a:pPr marL="0" indent="0" algn="ctr">
                <a:buNone/>
              </a:pPr>
              <a:r>
                <a:rPr lang="pt-BR" sz="1422" dirty="0">
                  <a:latin typeface="Arial" panose="020B0604020202020204" pitchFamily="34" charset="0"/>
                  <a:cs typeface="Arial" panose="020B0604020202020204" pitchFamily="34" charset="0"/>
                </a:rPr>
                <a:t>colaboradores</a:t>
              </a:r>
            </a:p>
          </p:txBody>
        </p:sp>
      </p:grpSp>
      <p:sp>
        <p:nvSpPr>
          <p:cNvPr id="79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1141954" y="2906528"/>
            <a:ext cx="4328415" cy="3725277"/>
          </a:xfrm>
        </p:spPr>
        <p:txBody>
          <a:bodyPr/>
          <a:lstStyle/>
          <a:p>
            <a:pPr marL="0" indent="0">
              <a:buNone/>
            </a:pPr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Somos uma consultoria de TI alemã há mais de 30 anos no mercado, referência em tecnologias exponenciais para </a:t>
            </a:r>
            <a:r>
              <a:rPr lang="pt-BR" sz="3000" b="1" dirty="0">
                <a:latin typeface="Arial" panose="020B0604020202020204" pitchFamily="34" charset="0"/>
                <a:cs typeface="Arial" panose="020B0604020202020204" pitchFamily="34" charset="0"/>
              </a:rPr>
              <a:t>transformação digital</a:t>
            </a:r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pt-BR" sz="3000" b="1" dirty="0">
                <a:latin typeface="Arial" panose="020B0604020202020204" pitchFamily="34" charset="0"/>
                <a:cs typeface="Arial" panose="020B0604020202020204" pitchFamily="34" charset="0"/>
              </a:rPr>
              <a:t>projetos ágeis</a:t>
            </a:r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 com foco na indústria financeira.</a:t>
            </a:r>
          </a:p>
        </p:txBody>
      </p:sp>
      <p:pic>
        <p:nvPicPr>
          <p:cNvPr id="56" name="Grafik 28">
            <a:extLst>
              <a:ext uri="{FF2B5EF4-FFF2-40B4-BE49-F238E27FC236}">
                <a16:creationId xmlns:a16="http://schemas.microsoft.com/office/drawing/2014/main" id="{35D07B68-8C34-485B-B12D-C54265755658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 rot="16200000">
            <a:off x="6417290" y="2181228"/>
            <a:ext cx="255900" cy="255900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13593637" y="2626808"/>
            <a:ext cx="1939192" cy="3157214"/>
            <a:chOff x="7685505" y="1641130"/>
            <a:chExt cx="1017593" cy="1776627"/>
          </a:xfrm>
        </p:grpSpPr>
        <p:sp>
          <p:nvSpPr>
            <p:cNvPr id="74" name="Text Placeholder 11"/>
            <p:cNvSpPr txBox="1">
              <a:spLocks/>
            </p:cNvSpPr>
            <p:nvPr/>
          </p:nvSpPr>
          <p:spPr>
            <a:xfrm>
              <a:off x="7685505" y="1641130"/>
              <a:ext cx="1017593" cy="22168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177800" marR="0" indent="-177800" algn="l" defTabSz="685800" rtl="0" eaLnBrk="1" fontAlgn="base" latinLnBrk="0" hangingPunct="1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Wingdings" panose="05000000000000000000" pitchFamily="2" charset="2"/>
                <a:buChar char="§"/>
                <a:tabLst/>
                <a:defRPr lang="de-DE" sz="1400" b="0" kern="1200" smtClean="0">
                  <a:solidFill>
                    <a:schemeClr val="tx1"/>
                  </a:solidFill>
                  <a:latin typeface="+mn-lt"/>
                  <a:ea typeface="Geneva" pitchFamily="-128" charset="-128"/>
                  <a:cs typeface="+mn-cs"/>
                </a:defRPr>
              </a:lvl1pPr>
              <a:lvl2pPr marL="361950" marR="0" indent="-184150" algn="l" defTabSz="685800" rtl="0" eaLnBrk="1" fontAlgn="base" latinLnBrk="0" hangingPunct="1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Wingdings" panose="05000000000000000000" pitchFamily="2" charset="2"/>
                <a:buChar char="§"/>
                <a:tabLst/>
                <a:defRPr lang="de-DE" sz="1200" b="0" kern="1200" smtClean="0">
                  <a:solidFill>
                    <a:schemeClr val="tx1"/>
                  </a:solidFill>
                  <a:latin typeface="+mn-lt"/>
                  <a:ea typeface="Geneva" pitchFamily="-128" charset="-128"/>
                  <a:cs typeface="+mn-cs"/>
                </a:defRPr>
              </a:lvl2pPr>
              <a:lvl3pPr marL="539750" marR="0" indent="-177800" algn="l" defTabSz="685800" rtl="0" eaLnBrk="1" fontAlgn="base" latinLnBrk="0" hangingPunct="1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Wingdings" panose="05000000000000000000" pitchFamily="2" charset="2"/>
                <a:buChar char="§"/>
                <a:tabLst/>
                <a:defRPr lang="de-DE" sz="1200" b="0" kern="1200" baseline="0" smtClean="0">
                  <a:solidFill>
                    <a:schemeClr val="tx1"/>
                  </a:solidFill>
                  <a:latin typeface="+mn-lt"/>
                  <a:ea typeface="Geneva" pitchFamily="-128" charset="-128"/>
                  <a:cs typeface="+mn-cs"/>
                </a:defRPr>
              </a:lvl3pPr>
              <a:lvl4pPr marL="717550" marR="0" indent="-177800" algn="l" defTabSz="685800" rtl="0" eaLnBrk="1" fontAlgn="base" latinLnBrk="0" hangingPunct="1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Wingdings" panose="05000000000000000000" pitchFamily="2" charset="2"/>
                <a:buChar char="§"/>
                <a:tabLst/>
                <a:defRPr lang="de-DE" sz="1200" b="0" kern="1200" smtClean="0">
                  <a:solidFill>
                    <a:schemeClr val="tx1"/>
                  </a:solidFill>
                  <a:latin typeface="+mn-lt"/>
                  <a:ea typeface="Geneva" pitchFamily="-128" charset="-128"/>
                  <a:cs typeface="+mn-cs"/>
                </a:defRPr>
              </a:lvl4pPr>
              <a:lvl5pPr marL="895350" marR="0" indent="-177800" algn="l" defTabSz="685800" rtl="0" eaLnBrk="1" fontAlgn="base" latinLnBrk="0" hangingPunct="1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Wingdings" panose="05000000000000000000" pitchFamily="2" charset="2"/>
                <a:buChar char="§"/>
                <a:tabLst/>
                <a:defRPr lang="de-DE" sz="1200" b="0" kern="1200" baseline="0">
                  <a:solidFill>
                    <a:schemeClr val="tx1"/>
                  </a:solidFill>
                  <a:latin typeface="+mn-lt"/>
                  <a:ea typeface="Geneva" pitchFamily="-128" charset="-128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422" b="1" dirty="0">
                  <a:latin typeface="Arial" panose="020B0604020202020204" pitchFamily="34" charset="0"/>
                  <a:cs typeface="Arial" panose="020B0604020202020204" pitchFamily="34" charset="0"/>
                </a:rPr>
                <a:t>FOCO EM SERVIÇOS FINANCEIROS</a:t>
              </a:r>
            </a:p>
          </p:txBody>
        </p:sp>
        <p:sp>
          <p:nvSpPr>
            <p:cNvPr id="75" name="Text Placeholder 11"/>
            <p:cNvSpPr txBox="1">
              <a:spLocks/>
            </p:cNvSpPr>
            <p:nvPr/>
          </p:nvSpPr>
          <p:spPr>
            <a:xfrm>
              <a:off x="7706473" y="2943247"/>
              <a:ext cx="975656" cy="474510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177800" marR="0" indent="-177800" algn="l" defTabSz="685800" rtl="0" eaLnBrk="1" fontAlgn="base" latinLnBrk="0" hangingPunct="1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Wingdings" panose="05000000000000000000" pitchFamily="2" charset="2"/>
                <a:buChar char="§"/>
                <a:tabLst/>
                <a:defRPr lang="de-DE" sz="1400" b="0" kern="1200" smtClean="0">
                  <a:solidFill>
                    <a:schemeClr val="tx1"/>
                  </a:solidFill>
                  <a:latin typeface="+mn-lt"/>
                  <a:ea typeface="Geneva" pitchFamily="-128" charset="-128"/>
                  <a:cs typeface="+mn-cs"/>
                </a:defRPr>
              </a:lvl1pPr>
              <a:lvl2pPr marL="361950" marR="0" indent="-184150" algn="l" defTabSz="685800" rtl="0" eaLnBrk="1" fontAlgn="base" latinLnBrk="0" hangingPunct="1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Wingdings" panose="05000000000000000000" pitchFamily="2" charset="2"/>
                <a:buChar char="§"/>
                <a:tabLst/>
                <a:defRPr lang="de-DE" sz="1200" b="0" kern="1200" smtClean="0">
                  <a:solidFill>
                    <a:schemeClr val="tx1"/>
                  </a:solidFill>
                  <a:latin typeface="+mn-lt"/>
                  <a:ea typeface="Geneva" pitchFamily="-128" charset="-128"/>
                  <a:cs typeface="+mn-cs"/>
                </a:defRPr>
              </a:lvl2pPr>
              <a:lvl3pPr marL="539750" marR="0" indent="-177800" algn="l" defTabSz="685800" rtl="0" eaLnBrk="1" fontAlgn="base" latinLnBrk="0" hangingPunct="1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Wingdings" panose="05000000000000000000" pitchFamily="2" charset="2"/>
                <a:buChar char="§"/>
                <a:tabLst/>
                <a:defRPr lang="de-DE" sz="1200" b="0" kern="1200" baseline="0" smtClean="0">
                  <a:solidFill>
                    <a:schemeClr val="tx1"/>
                  </a:solidFill>
                  <a:latin typeface="+mn-lt"/>
                  <a:ea typeface="Geneva" pitchFamily="-128" charset="-128"/>
                  <a:cs typeface="+mn-cs"/>
                </a:defRPr>
              </a:lvl3pPr>
              <a:lvl4pPr marL="717550" marR="0" indent="-177800" algn="l" defTabSz="685800" rtl="0" eaLnBrk="1" fontAlgn="base" latinLnBrk="0" hangingPunct="1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Wingdings" panose="05000000000000000000" pitchFamily="2" charset="2"/>
                <a:buChar char="§"/>
                <a:tabLst/>
                <a:defRPr lang="de-DE" sz="1200" b="0" kern="1200" smtClean="0">
                  <a:solidFill>
                    <a:schemeClr val="tx1"/>
                  </a:solidFill>
                  <a:latin typeface="+mn-lt"/>
                  <a:ea typeface="Geneva" pitchFamily="-128" charset="-128"/>
                  <a:cs typeface="+mn-cs"/>
                </a:defRPr>
              </a:lvl4pPr>
              <a:lvl5pPr marL="895350" marR="0" indent="-177800" algn="l" defTabSz="685800" rtl="0" eaLnBrk="1" fontAlgn="base" latinLnBrk="0" hangingPunct="1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Wingdings" panose="05000000000000000000" pitchFamily="2" charset="2"/>
                <a:buChar char="§"/>
                <a:tabLst/>
                <a:defRPr lang="de-DE" sz="1200" b="0" kern="1200" baseline="0">
                  <a:solidFill>
                    <a:schemeClr val="tx1"/>
                  </a:solidFill>
                  <a:latin typeface="+mn-lt"/>
                  <a:ea typeface="Geneva" pitchFamily="-128" charset="-128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422" dirty="0">
                  <a:latin typeface="Arial" panose="020B0604020202020204" pitchFamily="34" charset="0"/>
                  <a:cs typeface="Arial" panose="020B0604020202020204" pitchFamily="34" charset="0"/>
                </a:rPr>
                <a:t>Receita </a:t>
              </a:r>
            </a:p>
            <a:p>
              <a:pPr marL="0" indent="0" algn="ctr">
                <a:buNone/>
              </a:pPr>
              <a:r>
                <a:rPr lang="pt-BR" sz="2133" b="1" dirty="0">
                  <a:solidFill>
                    <a:srgbClr val="0098B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R$ 1,8 Bi</a:t>
              </a:r>
            </a:p>
            <a:p>
              <a:pPr marL="0" indent="0" algn="ctr">
                <a:buNone/>
              </a:pPr>
              <a:r>
                <a:rPr lang="pt-BR" sz="1422" dirty="0">
                  <a:latin typeface="Arial" panose="020B0604020202020204" pitchFamily="34" charset="0"/>
                  <a:cs typeface="Arial" panose="020B0604020202020204" pitchFamily="34" charset="0"/>
                </a:rPr>
                <a:t>prevista de 2018</a:t>
              </a:r>
            </a:p>
          </p:txBody>
        </p:sp>
        <p:grpSp>
          <p:nvGrpSpPr>
            <p:cNvPr id="80" name="Gruppieren 122"/>
            <p:cNvGrpSpPr/>
            <p:nvPr/>
          </p:nvGrpSpPr>
          <p:grpSpPr>
            <a:xfrm>
              <a:off x="7884738" y="2092847"/>
              <a:ext cx="619125" cy="619125"/>
              <a:chOff x="1133951" y="3547586"/>
              <a:chExt cx="619125" cy="619125"/>
            </a:xfrm>
          </p:grpSpPr>
          <p:sp>
            <p:nvSpPr>
              <p:cNvPr id="81" name="Freihandform: Form 112">
                <a:extLst>
                  <a:ext uri="{FF2B5EF4-FFF2-40B4-BE49-F238E27FC236}">
                    <a16:creationId xmlns:a16="http://schemas.microsoft.com/office/drawing/2014/main" id="{B1353C31-69FF-432C-9FFC-92EF3D3D607B}"/>
                  </a:ext>
                </a:extLst>
              </p:cNvPr>
              <p:cNvSpPr/>
              <p:nvPr/>
            </p:nvSpPr>
            <p:spPr>
              <a:xfrm>
                <a:off x="1133951" y="3547586"/>
                <a:ext cx="619125" cy="619125"/>
              </a:xfrm>
              <a:custGeom>
                <a:avLst/>
                <a:gdLst>
                  <a:gd name="connsiteX0" fmla="*/ 7144 w 619125"/>
                  <a:gd name="connsiteY0" fmla="*/ 7144 h 619125"/>
                  <a:gd name="connsiteX1" fmla="*/ 616744 w 619125"/>
                  <a:gd name="connsiteY1" fmla="*/ 7144 h 619125"/>
                  <a:gd name="connsiteX2" fmla="*/ 616744 w 619125"/>
                  <a:gd name="connsiteY2" fmla="*/ 616744 h 619125"/>
                  <a:gd name="connsiteX3" fmla="*/ 7144 w 619125"/>
                  <a:gd name="connsiteY3" fmla="*/ 616744 h 619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125" h="619125">
                    <a:moveTo>
                      <a:pt x="7144" y="7144"/>
                    </a:moveTo>
                    <a:lnTo>
                      <a:pt x="616744" y="7144"/>
                    </a:lnTo>
                    <a:lnTo>
                      <a:pt x="616744" y="616744"/>
                    </a:lnTo>
                    <a:lnTo>
                      <a:pt x="7144" y="616744"/>
                    </a:lnTo>
                    <a:close/>
                  </a:path>
                </a:pathLst>
              </a:custGeom>
              <a:solidFill>
                <a:schemeClr val="lt1">
                  <a:alpha val="0"/>
                </a:schemeClr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endParaRPr lang="en-US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2" name="Freihandform: Form 203">
                <a:extLst>
                  <a:ext uri="{FF2B5EF4-FFF2-40B4-BE49-F238E27FC236}">
                    <a16:creationId xmlns:a16="http://schemas.microsoft.com/office/drawing/2014/main" id="{897F9FDA-91EB-41D3-BA9A-BA4C9B64CA20}"/>
                  </a:ext>
                </a:extLst>
              </p:cNvPr>
              <p:cNvSpPr/>
              <p:nvPr/>
            </p:nvSpPr>
            <p:spPr>
              <a:xfrm>
                <a:off x="1353026" y="3671411"/>
                <a:ext cx="180975" cy="371475"/>
              </a:xfrm>
              <a:custGeom>
                <a:avLst/>
                <a:gdLst>
                  <a:gd name="connsiteX0" fmla="*/ 92869 w 180975"/>
                  <a:gd name="connsiteY0" fmla="*/ 311944 h 371475"/>
                  <a:gd name="connsiteX1" fmla="*/ 26194 w 180975"/>
                  <a:gd name="connsiteY1" fmla="*/ 254794 h 371475"/>
                  <a:gd name="connsiteX2" fmla="*/ 16669 w 180975"/>
                  <a:gd name="connsiteY2" fmla="*/ 245269 h 371475"/>
                  <a:gd name="connsiteX3" fmla="*/ 7144 w 180975"/>
                  <a:gd name="connsiteY3" fmla="*/ 254794 h 371475"/>
                  <a:gd name="connsiteX4" fmla="*/ 83344 w 180975"/>
                  <a:gd name="connsiteY4" fmla="*/ 330041 h 371475"/>
                  <a:gd name="connsiteX5" fmla="*/ 83344 w 180975"/>
                  <a:gd name="connsiteY5" fmla="*/ 359569 h 371475"/>
                  <a:gd name="connsiteX6" fmla="*/ 92869 w 180975"/>
                  <a:gd name="connsiteY6" fmla="*/ 369094 h 371475"/>
                  <a:gd name="connsiteX7" fmla="*/ 102394 w 180975"/>
                  <a:gd name="connsiteY7" fmla="*/ 359569 h 371475"/>
                  <a:gd name="connsiteX8" fmla="*/ 102394 w 180975"/>
                  <a:gd name="connsiteY8" fmla="*/ 330041 h 371475"/>
                  <a:gd name="connsiteX9" fmla="*/ 178594 w 180975"/>
                  <a:gd name="connsiteY9" fmla="*/ 254794 h 371475"/>
                  <a:gd name="connsiteX10" fmla="*/ 94774 w 180975"/>
                  <a:gd name="connsiteY10" fmla="*/ 178594 h 371475"/>
                  <a:gd name="connsiteX11" fmla="*/ 26194 w 180975"/>
                  <a:gd name="connsiteY11" fmla="*/ 121444 h 371475"/>
                  <a:gd name="connsiteX12" fmla="*/ 92869 w 180975"/>
                  <a:gd name="connsiteY12" fmla="*/ 64294 h 371475"/>
                  <a:gd name="connsiteX13" fmla="*/ 159544 w 180975"/>
                  <a:gd name="connsiteY13" fmla="*/ 121444 h 371475"/>
                  <a:gd name="connsiteX14" fmla="*/ 169069 w 180975"/>
                  <a:gd name="connsiteY14" fmla="*/ 130969 h 371475"/>
                  <a:gd name="connsiteX15" fmla="*/ 178594 w 180975"/>
                  <a:gd name="connsiteY15" fmla="*/ 121444 h 371475"/>
                  <a:gd name="connsiteX16" fmla="*/ 102394 w 180975"/>
                  <a:gd name="connsiteY16" fmla="*/ 46196 h 371475"/>
                  <a:gd name="connsiteX17" fmla="*/ 102394 w 180975"/>
                  <a:gd name="connsiteY17" fmla="*/ 16669 h 371475"/>
                  <a:gd name="connsiteX18" fmla="*/ 92869 w 180975"/>
                  <a:gd name="connsiteY18" fmla="*/ 7144 h 371475"/>
                  <a:gd name="connsiteX19" fmla="*/ 83344 w 180975"/>
                  <a:gd name="connsiteY19" fmla="*/ 16669 h 371475"/>
                  <a:gd name="connsiteX20" fmla="*/ 83344 w 180975"/>
                  <a:gd name="connsiteY20" fmla="*/ 46196 h 371475"/>
                  <a:gd name="connsiteX21" fmla="*/ 7144 w 180975"/>
                  <a:gd name="connsiteY21" fmla="*/ 121444 h 371475"/>
                  <a:gd name="connsiteX22" fmla="*/ 90964 w 180975"/>
                  <a:gd name="connsiteY22" fmla="*/ 197644 h 371475"/>
                  <a:gd name="connsiteX23" fmla="*/ 159544 w 180975"/>
                  <a:gd name="connsiteY23" fmla="*/ 254794 h 371475"/>
                  <a:gd name="connsiteX24" fmla="*/ 92869 w 180975"/>
                  <a:gd name="connsiteY24" fmla="*/ 311944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80975" h="371475">
                    <a:moveTo>
                      <a:pt x="92869" y="311944"/>
                    </a:moveTo>
                    <a:cubicBezTo>
                      <a:pt x="55721" y="311944"/>
                      <a:pt x="26194" y="286226"/>
                      <a:pt x="26194" y="254794"/>
                    </a:cubicBezTo>
                    <a:cubicBezTo>
                      <a:pt x="26194" y="249079"/>
                      <a:pt x="22384" y="245269"/>
                      <a:pt x="16669" y="245269"/>
                    </a:cubicBezTo>
                    <a:cubicBezTo>
                      <a:pt x="10954" y="245269"/>
                      <a:pt x="7144" y="249079"/>
                      <a:pt x="7144" y="254794"/>
                    </a:cubicBezTo>
                    <a:cubicBezTo>
                      <a:pt x="7144" y="293846"/>
                      <a:pt x="40481" y="326231"/>
                      <a:pt x="83344" y="330041"/>
                    </a:cubicBezTo>
                    <a:lnTo>
                      <a:pt x="83344" y="359569"/>
                    </a:lnTo>
                    <a:cubicBezTo>
                      <a:pt x="83344" y="365284"/>
                      <a:pt x="87154" y="369094"/>
                      <a:pt x="92869" y="369094"/>
                    </a:cubicBezTo>
                    <a:cubicBezTo>
                      <a:pt x="98584" y="369094"/>
                      <a:pt x="102394" y="365284"/>
                      <a:pt x="102394" y="359569"/>
                    </a:cubicBezTo>
                    <a:lnTo>
                      <a:pt x="102394" y="330041"/>
                    </a:lnTo>
                    <a:cubicBezTo>
                      <a:pt x="145256" y="326231"/>
                      <a:pt x="178594" y="293846"/>
                      <a:pt x="178594" y="254794"/>
                    </a:cubicBezTo>
                    <a:cubicBezTo>
                      <a:pt x="178594" y="218599"/>
                      <a:pt x="150971" y="192881"/>
                      <a:pt x="94774" y="178594"/>
                    </a:cubicBezTo>
                    <a:cubicBezTo>
                      <a:pt x="63341" y="170974"/>
                      <a:pt x="26194" y="154781"/>
                      <a:pt x="26194" y="121444"/>
                    </a:cubicBezTo>
                    <a:cubicBezTo>
                      <a:pt x="26194" y="90011"/>
                      <a:pt x="55721" y="64294"/>
                      <a:pt x="92869" y="64294"/>
                    </a:cubicBezTo>
                    <a:cubicBezTo>
                      <a:pt x="130016" y="64294"/>
                      <a:pt x="159544" y="90011"/>
                      <a:pt x="159544" y="121444"/>
                    </a:cubicBezTo>
                    <a:cubicBezTo>
                      <a:pt x="159544" y="127159"/>
                      <a:pt x="163354" y="130969"/>
                      <a:pt x="169069" y="130969"/>
                    </a:cubicBezTo>
                    <a:cubicBezTo>
                      <a:pt x="174784" y="130969"/>
                      <a:pt x="178594" y="127159"/>
                      <a:pt x="178594" y="121444"/>
                    </a:cubicBezTo>
                    <a:cubicBezTo>
                      <a:pt x="178594" y="82391"/>
                      <a:pt x="145256" y="50006"/>
                      <a:pt x="102394" y="46196"/>
                    </a:cubicBezTo>
                    <a:lnTo>
                      <a:pt x="102394" y="16669"/>
                    </a:lnTo>
                    <a:cubicBezTo>
                      <a:pt x="102394" y="10954"/>
                      <a:pt x="98584" y="7144"/>
                      <a:pt x="92869" y="7144"/>
                    </a:cubicBezTo>
                    <a:cubicBezTo>
                      <a:pt x="87154" y="7144"/>
                      <a:pt x="83344" y="10954"/>
                      <a:pt x="83344" y="16669"/>
                    </a:cubicBezTo>
                    <a:lnTo>
                      <a:pt x="83344" y="46196"/>
                    </a:lnTo>
                    <a:cubicBezTo>
                      <a:pt x="40481" y="50006"/>
                      <a:pt x="7144" y="82391"/>
                      <a:pt x="7144" y="121444"/>
                    </a:cubicBezTo>
                    <a:cubicBezTo>
                      <a:pt x="7144" y="146209"/>
                      <a:pt x="21431" y="180499"/>
                      <a:pt x="90964" y="197644"/>
                    </a:cubicBezTo>
                    <a:cubicBezTo>
                      <a:pt x="136684" y="209074"/>
                      <a:pt x="159544" y="229076"/>
                      <a:pt x="159544" y="254794"/>
                    </a:cubicBezTo>
                    <a:cubicBezTo>
                      <a:pt x="159544" y="286226"/>
                      <a:pt x="130016" y="311944"/>
                      <a:pt x="92869" y="311944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cs typeface="Arial" panose="020B0604020202020204" pitchFamily="34" charset="0"/>
                </a:endParaRPr>
              </a:p>
            </p:txBody>
          </p:sp>
          <p:sp>
            <p:nvSpPr>
              <p:cNvPr id="83" name="Freihandform: Form 204">
                <a:extLst>
                  <a:ext uri="{FF2B5EF4-FFF2-40B4-BE49-F238E27FC236}">
                    <a16:creationId xmlns:a16="http://schemas.microsoft.com/office/drawing/2014/main" id="{52C63393-ACA4-4C1E-9B11-6F96F02CBA4C}"/>
                  </a:ext>
                </a:extLst>
              </p:cNvPr>
              <p:cNvSpPr/>
              <p:nvPr/>
            </p:nvSpPr>
            <p:spPr>
              <a:xfrm>
                <a:off x="1181576" y="3595211"/>
                <a:ext cx="523875" cy="523875"/>
              </a:xfrm>
              <a:custGeom>
                <a:avLst/>
                <a:gdLst>
                  <a:gd name="connsiteX0" fmla="*/ 264319 w 523875"/>
                  <a:gd name="connsiteY0" fmla="*/ 521494 h 523875"/>
                  <a:gd name="connsiteX1" fmla="*/ 521494 w 523875"/>
                  <a:gd name="connsiteY1" fmla="*/ 264319 h 523875"/>
                  <a:gd name="connsiteX2" fmla="*/ 264319 w 523875"/>
                  <a:gd name="connsiteY2" fmla="*/ 7144 h 523875"/>
                  <a:gd name="connsiteX3" fmla="*/ 7144 w 523875"/>
                  <a:gd name="connsiteY3" fmla="*/ 264319 h 523875"/>
                  <a:gd name="connsiteX4" fmla="*/ 264319 w 523875"/>
                  <a:gd name="connsiteY4" fmla="*/ 521494 h 523875"/>
                  <a:gd name="connsiteX5" fmla="*/ 264319 w 523875"/>
                  <a:gd name="connsiteY5" fmla="*/ 26194 h 523875"/>
                  <a:gd name="connsiteX6" fmla="*/ 502444 w 523875"/>
                  <a:gd name="connsiteY6" fmla="*/ 264319 h 523875"/>
                  <a:gd name="connsiteX7" fmla="*/ 264319 w 523875"/>
                  <a:gd name="connsiteY7" fmla="*/ 502444 h 523875"/>
                  <a:gd name="connsiteX8" fmla="*/ 26194 w 523875"/>
                  <a:gd name="connsiteY8" fmla="*/ 264319 h 523875"/>
                  <a:gd name="connsiteX9" fmla="*/ 264319 w 523875"/>
                  <a:gd name="connsiteY9" fmla="*/ 26194 h 523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23875" h="523875">
                    <a:moveTo>
                      <a:pt x="264319" y="521494"/>
                    </a:moveTo>
                    <a:cubicBezTo>
                      <a:pt x="406241" y="521494"/>
                      <a:pt x="521494" y="406241"/>
                      <a:pt x="521494" y="264319"/>
                    </a:cubicBezTo>
                    <a:cubicBezTo>
                      <a:pt x="521494" y="122396"/>
                      <a:pt x="406241" y="7144"/>
                      <a:pt x="264319" y="7144"/>
                    </a:cubicBezTo>
                    <a:cubicBezTo>
                      <a:pt x="122396" y="7144"/>
                      <a:pt x="7144" y="122396"/>
                      <a:pt x="7144" y="264319"/>
                    </a:cubicBezTo>
                    <a:cubicBezTo>
                      <a:pt x="7144" y="406241"/>
                      <a:pt x="122396" y="521494"/>
                      <a:pt x="264319" y="521494"/>
                    </a:cubicBezTo>
                    <a:close/>
                    <a:moveTo>
                      <a:pt x="264319" y="26194"/>
                    </a:moveTo>
                    <a:cubicBezTo>
                      <a:pt x="395764" y="26194"/>
                      <a:pt x="502444" y="132874"/>
                      <a:pt x="502444" y="264319"/>
                    </a:cubicBezTo>
                    <a:cubicBezTo>
                      <a:pt x="502444" y="395764"/>
                      <a:pt x="395764" y="502444"/>
                      <a:pt x="264319" y="502444"/>
                    </a:cubicBezTo>
                    <a:cubicBezTo>
                      <a:pt x="132874" y="502444"/>
                      <a:pt x="26194" y="395764"/>
                      <a:pt x="26194" y="264319"/>
                    </a:cubicBezTo>
                    <a:cubicBezTo>
                      <a:pt x="26194" y="132874"/>
                      <a:pt x="132874" y="26194"/>
                      <a:pt x="264319" y="26194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6049359" y="7178300"/>
            <a:ext cx="9929254" cy="1695344"/>
            <a:chOff x="3404094" y="4038367"/>
            <a:chExt cx="5587388" cy="954004"/>
          </a:xfrm>
        </p:grpSpPr>
        <p:grpSp>
          <p:nvGrpSpPr>
            <p:cNvPr id="3" name="Group 2"/>
            <p:cNvGrpSpPr/>
            <p:nvPr/>
          </p:nvGrpSpPr>
          <p:grpSpPr>
            <a:xfrm>
              <a:off x="3404094" y="4038367"/>
              <a:ext cx="5587388" cy="954004"/>
              <a:chOff x="3404094" y="4038367"/>
              <a:chExt cx="5587388" cy="954004"/>
            </a:xfrm>
          </p:grpSpPr>
          <p:grpSp>
            <p:nvGrpSpPr>
              <p:cNvPr id="87" name="Gruppieren 7"/>
              <p:cNvGrpSpPr/>
              <p:nvPr/>
            </p:nvGrpSpPr>
            <p:grpSpPr bwMode="gray">
              <a:xfrm>
                <a:off x="3404094" y="4038367"/>
                <a:ext cx="5587388" cy="954004"/>
                <a:chOff x="3391394" y="4195669"/>
                <a:chExt cx="5587388" cy="792438"/>
              </a:xfrm>
            </p:grpSpPr>
            <p:sp>
              <p:nvSpPr>
                <p:cNvPr id="88" name="Rechteck 8"/>
                <p:cNvSpPr>
                  <a:spLocks/>
                </p:cNvSpPr>
                <p:nvPr/>
              </p:nvSpPr>
              <p:spPr bwMode="gray">
                <a:xfrm>
                  <a:off x="5256611" y="4195671"/>
                  <a:ext cx="1861200" cy="792436"/>
                </a:xfrm>
                <a:prstGeom prst="rect">
                  <a:avLst/>
                </a:prstGeom>
                <a:solidFill>
                  <a:schemeClr val="accent1"/>
                </a:solidFill>
                <a:ln w="571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91925" tIns="191925" rIns="191925" bIns="191925" rtlCol="0" anchor="ctr"/>
                <a:lstStyle/>
                <a:p>
                  <a:pPr algn="ctr"/>
                  <a:endParaRPr lang="de-DE" sz="2133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9" name="Rechteck 9"/>
                <p:cNvSpPr>
                  <a:spLocks/>
                </p:cNvSpPr>
                <p:nvPr/>
              </p:nvSpPr>
              <p:spPr bwMode="gray">
                <a:xfrm>
                  <a:off x="7117582" y="4195669"/>
                  <a:ext cx="1861200" cy="792436"/>
                </a:xfrm>
                <a:prstGeom prst="rect">
                  <a:avLst/>
                </a:prstGeom>
                <a:solidFill>
                  <a:srgbClr val="0098B0"/>
                </a:solidFill>
                <a:ln w="571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91925" tIns="191925" rIns="191925" bIns="191925" rtlCol="0" anchor="ctr"/>
                <a:lstStyle/>
                <a:p>
                  <a:pPr algn="ctr"/>
                  <a:endParaRPr lang="de-DE" sz="2133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0" name="Rechteck 10"/>
                <p:cNvSpPr>
                  <a:spLocks/>
                </p:cNvSpPr>
                <p:nvPr/>
              </p:nvSpPr>
              <p:spPr bwMode="gray">
                <a:xfrm>
                  <a:off x="3391394" y="4195669"/>
                  <a:ext cx="1861200" cy="792436"/>
                </a:xfrm>
                <a:prstGeom prst="rect">
                  <a:avLst/>
                </a:prstGeom>
                <a:solidFill>
                  <a:schemeClr val="accent2"/>
                </a:solidFill>
                <a:ln w="571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91925" tIns="191925" rIns="191925" bIns="191925" rtlCol="0" anchor="ctr"/>
                <a:lstStyle/>
                <a:p>
                  <a:pPr algn="ctr"/>
                  <a:endParaRPr lang="de-DE" sz="2133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91" name="Textplatzhalter 3"/>
              <p:cNvSpPr txBox="1">
                <a:spLocks/>
              </p:cNvSpPr>
              <p:nvPr/>
            </p:nvSpPr>
            <p:spPr bwMode="gray">
              <a:xfrm>
                <a:off x="6087586" y="4422516"/>
                <a:ext cx="949021" cy="405194"/>
              </a:xfrm>
              <a:prstGeom prst="rect">
                <a:avLst/>
              </a:prstGeom>
            </p:spPr>
            <p:txBody>
              <a:bodyPr vert="horz" wrap="square" lIns="63975" tIns="0" rIns="63975" bIns="255900" rtlCol="0" anchor="b">
                <a:spAutoFit/>
              </a:bodyPr>
              <a:lstStyle>
                <a:lvl1pPr marL="177800" marR="0" indent="-177800" algn="l" defTabSz="685800" rtl="0" eaLnBrk="1" fontAlgn="base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Wingdings" panose="05000000000000000000" pitchFamily="2" charset="2"/>
                  <a:buChar char="§"/>
                  <a:tabLst/>
                  <a:defRPr lang="de-DE" sz="1400" b="0" kern="1200" smtClean="0">
                    <a:solidFill>
                      <a:schemeClr val="tx1"/>
                    </a:solidFill>
                    <a:latin typeface="+mn-lt"/>
                    <a:ea typeface="Geneva" pitchFamily="-128" charset="-128"/>
                    <a:cs typeface="+mn-cs"/>
                  </a:defRPr>
                </a:lvl1pPr>
                <a:lvl2pPr marL="361950" marR="0" indent="-184150" algn="l" defTabSz="685800" rtl="0" eaLnBrk="1" fontAlgn="base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Wingdings" panose="05000000000000000000" pitchFamily="2" charset="2"/>
                  <a:buChar char="§"/>
                  <a:tabLst/>
                  <a:defRPr lang="de-DE" sz="1200" b="0" kern="1200" smtClean="0">
                    <a:solidFill>
                      <a:schemeClr val="tx1"/>
                    </a:solidFill>
                    <a:latin typeface="+mn-lt"/>
                    <a:ea typeface="Geneva" pitchFamily="-128" charset="-128"/>
                    <a:cs typeface="+mn-cs"/>
                  </a:defRPr>
                </a:lvl2pPr>
                <a:lvl3pPr marL="539750" marR="0" indent="-177800" algn="l" defTabSz="685800" rtl="0" eaLnBrk="1" fontAlgn="base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Wingdings" panose="05000000000000000000" pitchFamily="2" charset="2"/>
                  <a:buChar char="§"/>
                  <a:tabLst/>
                  <a:defRPr lang="de-DE" sz="1200" b="0" kern="1200" baseline="0" smtClean="0">
                    <a:solidFill>
                      <a:schemeClr val="tx1"/>
                    </a:solidFill>
                    <a:latin typeface="+mn-lt"/>
                    <a:ea typeface="Geneva" pitchFamily="-128" charset="-128"/>
                    <a:cs typeface="+mn-cs"/>
                  </a:defRPr>
                </a:lvl3pPr>
                <a:lvl4pPr marL="717550" marR="0" indent="-177800" algn="l" defTabSz="685800" rtl="0" eaLnBrk="1" fontAlgn="base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Wingdings" panose="05000000000000000000" pitchFamily="2" charset="2"/>
                  <a:buChar char="§"/>
                  <a:tabLst/>
                  <a:defRPr lang="de-DE" sz="1200" b="0" kern="1200" smtClean="0">
                    <a:solidFill>
                      <a:schemeClr val="tx1"/>
                    </a:solidFill>
                    <a:latin typeface="+mn-lt"/>
                    <a:ea typeface="Geneva" pitchFamily="-128" charset="-128"/>
                    <a:cs typeface="+mn-cs"/>
                  </a:defRPr>
                </a:lvl4pPr>
                <a:lvl5pPr marL="895350" marR="0" indent="-177800" algn="l" defTabSz="685800" rtl="0" eaLnBrk="1" fontAlgn="base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Wingdings" panose="05000000000000000000" pitchFamily="2" charset="2"/>
                  <a:buChar char="§"/>
                  <a:tabLst/>
                  <a:defRPr lang="de-DE" sz="1200" b="0" kern="1200" baseline="0">
                    <a:solidFill>
                      <a:schemeClr val="tx1"/>
                    </a:solidFill>
                    <a:latin typeface="+mn-lt"/>
                    <a:ea typeface="Geneva" pitchFamily="-128" charset="-128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ts val="1777"/>
                  </a:lnSpc>
                  <a:spcBef>
                    <a:spcPts val="0"/>
                  </a:spcBef>
                  <a:buNone/>
                </a:pPr>
                <a:r>
                  <a:rPr lang="de-DE" sz="1777" b="1" dirty="0">
                    <a:solidFill>
                      <a:schemeClr val="bg1"/>
                    </a:solidFill>
                  </a:rPr>
                  <a:t>DIGITAL </a:t>
                </a:r>
                <a:br>
                  <a:rPr lang="de-DE" sz="1777" b="1" dirty="0">
                    <a:solidFill>
                      <a:schemeClr val="bg1"/>
                    </a:solidFill>
                  </a:rPr>
                </a:br>
                <a:r>
                  <a:rPr lang="de-DE" sz="1777" b="1" dirty="0">
                    <a:solidFill>
                      <a:schemeClr val="bg1"/>
                    </a:solidFill>
                  </a:rPr>
                  <a:t>SOLUTIONS</a:t>
                </a:r>
              </a:p>
            </p:txBody>
          </p:sp>
          <p:sp>
            <p:nvSpPr>
              <p:cNvPr id="92" name="Textplatzhalter 3"/>
              <p:cNvSpPr txBox="1">
                <a:spLocks/>
              </p:cNvSpPr>
              <p:nvPr/>
            </p:nvSpPr>
            <p:spPr bwMode="gray">
              <a:xfrm>
                <a:off x="7823581" y="4330623"/>
                <a:ext cx="1090524" cy="535088"/>
              </a:xfrm>
              <a:prstGeom prst="rect">
                <a:avLst/>
              </a:prstGeom>
            </p:spPr>
            <p:txBody>
              <a:bodyPr vert="horz" wrap="square" lIns="63975" tIns="0" rIns="0" bIns="255900" rtlCol="0" anchor="b">
                <a:spAutoFit/>
              </a:bodyPr>
              <a:lstStyle>
                <a:lvl1pPr marL="177800" marR="0" indent="-177800" algn="l" defTabSz="685800" rtl="0" eaLnBrk="1" fontAlgn="base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Wingdings" panose="05000000000000000000" pitchFamily="2" charset="2"/>
                  <a:buChar char="§"/>
                  <a:tabLst/>
                  <a:defRPr lang="de-DE" sz="1400" b="0" kern="1200" smtClean="0">
                    <a:solidFill>
                      <a:schemeClr val="tx1"/>
                    </a:solidFill>
                    <a:latin typeface="+mn-lt"/>
                    <a:ea typeface="Geneva" pitchFamily="-128" charset="-128"/>
                    <a:cs typeface="+mn-cs"/>
                  </a:defRPr>
                </a:lvl1pPr>
                <a:lvl2pPr marL="361950" marR="0" indent="-184150" algn="l" defTabSz="685800" rtl="0" eaLnBrk="1" fontAlgn="base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Wingdings" panose="05000000000000000000" pitchFamily="2" charset="2"/>
                  <a:buChar char="§"/>
                  <a:tabLst/>
                  <a:defRPr lang="de-DE" sz="1200" b="0" kern="1200" smtClean="0">
                    <a:solidFill>
                      <a:schemeClr val="tx1"/>
                    </a:solidFill>
                    <a:latin typeface="+mn-lt"/>
                    <a:ea typeface="Geneva" pitchFamily="-128" charset="-128"/>
                    <a:cs typeface="+mn-cs"/>
                  </a:defRPr>
                </a:lvl2pPr>
                <a:lvl3pPr marL="539750" marR="0" indent="-177800" algn="l" defTabSz="685800" rtl="0" eaLnBrk="1" fontAlgn="base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Wingdings" panose="05000000000000000000" pitchFamily="2" charset="2"/>
                  <a:buChar char="§"/>
                  <a:tabLst/>
                  <a:defRPr lang="de-DE" sz="1200" b="0" kern="1200" baseline="0" smtClean="0">
                    <a:solidFill>
                      <a:schemeClr val="tx1"/>
                    </a:solidFill>
                    <a:latin typeface="+mn-lt"/>
                    <a:ea typeface="Geneva" pitchFamily="-128" charset="-128"/>
                    <a:cs typeface="+mn-cs"/>
                  </a:defRPr>
                </a:lvl3pPr>
                <a:lvl4pPr marL="717550" marR="0" indent="-177800" algn="l" defTabSz="685800" rtl="0" eaLnBrk="1" fontAlgn="base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Wingdings" panose="05000000000000000000" pitchFamily="2" charset="2"/>
                  <a:buChar char="§"/>
                  <a:tabLst/>
                  <a:defRPr lang="de-DE" sz="1200" b="0" kern="1200" smtClean="0">
                    <a:solidFill>
                      <a:schemeClr val="tx1"/>
                    </a:solidFill>
                    <a:latin typeface="+mn-lt"/>
                    <a:ea typeface="Geneva" pitchFamily="-128" charset="-128"/>
                    <a:cs typeface="+mn-cs"/>
                  </a:defRPr>
                </a:lvl4pPr>
                <a:lvl5pPr marL="895350" marR="0" indent="-177800" algn="l" defTabSz="685800" rtl="0" eaLnBrk="1" fontAlgn="base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Wingdings" panose="05000000000000000000" pitchFamily="2" charset="2"/>
                  <a:buChar char="§"/>
                  <a:tabLst/>
                  <a:defRPr lang="de-DE" sz="1200" b="0" kern="1200" baseline="0">
                    <a:solidFill>
                      <a:schemeClr val="tx1"/>
                    </a:solidFill>
                    <a:latin typeface="+mn-lt"/>
                    <a:ea typeface="Geneva" pitchFamily="-128" charset="-128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ts val="1777"/>
                  </a:lnSpc>
                  <a:spcBef>
                    <a:spcPts val="0"/>
                  </a:spcBef>
                  <a:buNone/>
                </a:pPr>
                <a:r>
                  <a:rPr lang="de-DE" sz="1777" b="1" dirty="0">
                    <a:solidFill>
                      <a:schemeClr val="bg1"/>
                    </a:solidFill>
                  </a:rPr>
                  <a:t>APPLICATION</a:t>
                </a:r>
              </a:p>
              <a:p>
                <a:pPr marL="0" indent="0">
                  <a:lnSpc>
                    <a:spcPts val="1777"/>
                  </a:lnSpc>
                  <a:spcBef>
                    <a:spcPts val="0"/>
                  </a:spcBef>
                  <a:buNone/>
                </a:pPr>
                <a:r>
                  <a:rPr lang="de-DE" sz="1777" b="1" dirty="0">
                    <a:solidFill>
                      <a:schemeClr val="bg1"/>
                    </a:solidFill>
                  </a:rPr>
                  <a:t>MANAGEMENT &amp; OUTSOURCING</a:t>
                </a:r>
              </a:p>
            </p:txBody>
          </p:sp>
          <p:sp>
            <p:nvSpPr>
              <p:cNvPr id="93" name="Textplatzhalter 3"/>
              <p:cNvSpPr txBox="1">
                <a:spLocks/>
              </p:cNvSpPr>
              <p:nvPr/>
            </p:nvSpPr>
            <p:spPr bwMode="gray">
              <a:xfrm>
                <a:off x="4193551" y="4464605"/>
                <a:ext cx="949021" cy="296950"/>
              </a:xfrm>
              <a:prstGeom prst="rect">
                <a:avLst/>
              </a:prstGeom>
            </p:spPr>
            <p:txBody>
              <a:bodyPr vert="horz" wrap="square" lIns="63975" tIns="0" rIns="63975" bIns="255900" rtlCol="0" anchor="b">
                <a:spAutoFit/>
              </a:bodyPr>
              <a:lstStyle>
                <a:lvl1pPr marL="177800" marR="0" indent="-177800" algn="l" defTabSz="685800" rtl="0" eaLnBrk="1" fontAlgn="base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Wingdings" panose="05000000000000000000" pitchFamily="2" charset="2"/>
                  <a:buChar char="§"/>
                  <a:tabLst/>
                  <a:defRPr lang="de-DE" sz="1400" b="0" kern="1200" smtClean="0">
                    <a:solidFill>
                      <a:schemeClr val="tx1"/>
                    </a:solidFill>
                    <a:latin typeface="+mn-lt"/>
                    <a:ea typeface="Geneva" pitchFamily="-128" charset="-128"/>
                    <a:cs typeface="+mn-cs"/>
                  </a:defRPr>
                </a:lvl1pPr>
                <a:lvl2pPr marL="361950" marR="0" indent="-184150" algn="l" defTabSz="685800" rtl="0" eaLnBrk="1" fontAlgn="base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Wingdings" panose="05000000000000000000" pitchFamily="2" charset="2"/>
                  <a:buChar char="§"/>
                  <a:tabLst/>
                  <a:defRPr lang="de-DE" sz="1200" b="0" kern="1200" smtClean="0">
                    <a:solidFill>
                      <a:schemeClr val="tx1"/>
                    </a:solidFill>
                    <a:latin typeface="+mn-lt"/>
                    <a:ea typeface="Geneva" pitchFamily="-128" charset="-128"/>
                    <a:cs typeface="+mn-cs"/>
                  </a:defRPr>
                </a:lvl2pPr>
                <a:lvl3pPr marL="539750" marR="0" indent="-177800" algn="l" defTabSz="685800" rtl="0" eaLnBrk="1" fontAlgn="base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Wingdings" panose="05000000000000000000" pitchFamily="2" charset="2"/>
                  <a:buChar char="§"/>
                  <a:tabLst/>
                  <a:defRPr lang="de-DE" sz="1200" b="0" kern="1200" baseline="0" smtClean="0">
                    <a:solidFill>
                      <a:schemeClr val="tx1"/>
                    </a:solidFill>
                    <a:latin typeface="+mn-lt"/>
                    <a:ea typeface="Geneva" pitchFamily="-128" charset="-128"/>
                    <a:cs typeface="+mn-cs"/>
                  </a:defRPr>
                </a:lvl3pPr>
                <a:lvl4pPr marL="717550" marR="0" indent="-177800" algn="l" defTabSz="685800" rtl="0" eaLnBrk="1" fontAlgn="base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Wingdings" panose="05000000000000000000" pitchFamily="2" charset="2"/>
                  <a:buChar char="§"/>
                  <a:tabLst/>
                  <a:defRPr lang="de-DE" sz="1200" b="0" kern="1200" smtClean="0">
                    <a:solidFill>
                      <a:schemeClr val="tx1"/>
                    </a:solidFill>
                    <a:latin typeface="+mn-lt"/>
                    <a:ea typeface="Geneva" pitchFamily="-128" charset="-128"/>
                    <a:cs typeface="+mn-cs"/>
                  </a:defRPr>
                </a:lvl4pPr>
                <a:lvl5pPr marL="895350" marR="0" indent="-177800" algn="l" defTabSz="685800" rtl="0" eaLnBrk="1" fontAlgn="base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Wingdings" panose="05000000000000000000" pitchFamily="2" charset="2"/>
                  <a:buChar char="§"/>
                  <a:tabLst/>
                  <a:defRPr lang="de-DE" sz="1200" b="0" kern="1200" baseline="0">
                    <a:solidFill>
                      <a:schemeClr val="tx1"/>
                    </a:solidFill>
                    <a:latin typeface="+mn-lt"/>
                    <a:ea typeface="Geneva" pitchFamily="-128" charset="-128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ts val="2133"/>
                  </a:lnSpc>
                  <a:spcBef>
                    <a:spcPts val="0"/>
                  </a:spcBef>
                  <a:buNone/>
                </a:pPr>
                <a:r>
                  <a:rPr lang="de-DE" sz="1777" b="1" dirty="0">
                    <a:solidFill>
                      <a:schemeClr val="bg1"/>
                    </a:solidFill>
                  </a:rPr>
                  <a:t>CONSULTING</a:t>
                </a:r>
              </a:p>
            </p:txBody>
          </p:sp>
        </p:grpSp>
        <p:pic>
          <p:nvPicPr>
            <p:cNvPr id="94" name="Grafik 29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gray">
            <a:xfrm>
              <a:off x="3533839" y="4190399"/>
              <a:ext cx="612181" cy="612000"/>
            </a:xfrm>
            <a:prstGeom prst="rect">
              <a:avLst/>
            </a:prstGeom>
          </p:spPr>
        </p:pic>
        <p:pic>
          <p:nvPicPr>
            <p:cNvPr id="95" name="Grafik 30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gray">
            <a:xfrm>
              <a:off x="7206113" y="4201389"/>
              <a:ext cx="606393" cy="606216"/>
            </a:xfrm>
            <a:prstGeom prst="rect">
              <a:avLst/>
            </a:prstGeom>
          </p:spPr>
        </p:pic>
        <p:pic>
          <p:nvPicPr>
            <p:cNvPr id="96" name="Grafik 31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gray">
            <a:xfrm>
              <a:off x="5388602" y="4264509"/>
              <a:ext cx="569359" cy="540000"/>
            </a:xfrm>
            <a:prstGeom prst="rect">
              <a:avLst/>
            </a:prstGeom>
          </p:spPr>
        </p:pic>
      </p:grpSp>
    </p:spTree>
    <p:custDataLst>
      <p:tags r:id="rId2"/>
    </p:custDataLst>
    <p:extLst>
      <p:ext uri="{BB962C8B-B14F-4D97-AF65-F5344CB8AC3E}">
        <p14:creationId xmlns:p14="http://schemas.microsoft.com/office/powerpoint/2010/main" val="199478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7E87C0B1-7B48-4301-BE5E-FC87362C0B7A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/>
          </p:nvPr>
        </p:nvGraphicFramePr>
        <p:xfrm>
          <a:off x="2822" y="4608"/>
          <a:ext cx="2822" cy="28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think-cell Folie" r:id="rId7" imgW="399" imgH="399" progId="TCLayout.ActiveDocument.1">
                  <p:embed/>
                </p:oleObj>
              </mc:Choice>
              <mc:Fallback>
                <p:oleObj name="think-cell Folie" r:id="rId7" imgW="399" imgH="399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7E87C0B1-7B48-4301-BE5E-FC87362C0B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822" y="4608"/>
                        <a:ext cx="2822" cy="28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hteck 5" hidden="1">
            <a:extLst>
              <a:ext uri="{FF2B5EF4-FFF2-40B4-BE49-F238E27FC236}">
                <a16:creationId xmlns:a16="http://schemas.microsoft.com/office/drawing/2014/main" id="{8897DBD5-D1E8-4B4A-9FA5-3CE1564FDAFC}"/>
              </a:ext>
            </a:extLst>
          </p:cNvPr>
          <p:cNvSpPr/>
          <p:nvPr>
            <p:custDataLst>
              <p:tags r:id="rId4"/>
            </p:custDataLst>
          </p:nvPr>
        </p:nvSpPr>
        <p:spPr bwMode="gray">
          <a:xfrm>
            <a:off x="0" y="1786"/>
            <a:ext cx="282112" cy="282112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en-GB" sz="7819" b="1" dirty="0">
              <a:solidFill>
                <a:schemeClr val="tx1"/>
              </a:solidFill>
              <a:latin typeface="Arial" panose="020B0604020202020204" pitchFamily="34" charset="0"/>
              <a:ea typeface="Genev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extplatzhalter 1"/>
          <p:cNvSpPr>
            <a:spLocks noGrp="1"/>
          </p:cNvSpPr>
          <p:nvPr>
            <p:ph type="body" sz="quarter" idx="13"/>
          </p:nvPr>
        </p:nvSpPr>
        <p:spPr bwMode="gray"/>
        <p:txBody>
          <a:bodyPr/>
          <a:lstStyle/>
          <a:p>
            <a:r>
              <a:rPr lang="en-GB" dirty="0"/>
              <a:t>Author, date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 bwMode="gray">
          <a:xfrm>
            <a:off x="1738170" y="5979092"/>
            <a:ext cx="12769611" cy="1181400"/>
          </a:xfrm>
        </p:spPr>
        <p:txBody>
          <a:bodyPr/>
          <a:lstStyle/>
          <a:p>
            <a:r>
              <a:rPr lang="en-GB" dirty="0"/>
              <a:t>Title slide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" y="-473517"/>
            <a:ext cx="16241239" cy="10085810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E5CC77A3-BDFA-4BD7-B36F-C8EB9590B129}"/>
              </a:ext>
            </a:extLst>
          </p:cNvPr>
          <p:cNvSpPr/>
          <p:nvPr/>
        </p:nvSpPr>
        <p:spPr>
          <a:xfrm>
            <a:off x="1955620" y="2655902"/>
            <a:ext cx="12626655" cy="3913889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1925" tIns="191925" rIns="191925" bIns="191925" rtlCol="0" anchor="ctr"/>
          <a:lstStyle/>
          <a:p>
            <a:pPr algn="ctr" defTabSz="1624941">
              <a:defRPr/>
            </a:pPr>
            <a:r>
              <a:rPr lang="pt-BR" sz="7997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VEM FAZER PARTE DO</a:t>
            </a:r>
          </a:p>
          <a:p>
            <a:pPr algn="ctr" defTabSz="1624941">
              <a:defRPr/>
            </a:pPr>
            <a:r>
              <a:rPr lang="pt-BR" sz="11729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#teamgft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126844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1786"/>
            <a:ext cx="16249650" cy="9140428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1925" tIns="191925" rIns="191925" bIns="191925" rtlCol="0" anchor="ctr"/>
          <a:lstStyle/>
          <a:p>
            <a:pPr algn="ctr"/>
            <a:endParaRPr lang="en-GB" sz="2133" dirty="0">
              <a:solidFill>
                <a:schemeClr val="tx1"/>
              </a:solidFill>
            </a:endParaRPr>
          </a:p>
        </p:txBody>
      </p:sp>
      <p:pic>
        <p:nvPicPr>
          <p:cNvPr id="131074" name="Picture 2" descr="A imagem pode conter: 9 pessoas, pessoas sorrindo, pessoas sentadas e Ã¡rea inter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37478" y="1787"/>
            <a:ext cx="18270437" cy="10283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901" y="669059"/>
            <a:ext cx="11105795" cy="1201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593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8000">
        <p:fade/>
      </p:transition>
    </mc:Choice>
    <mc:Fallback xmlns="">
      <p:transition spd="med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112476"/>
            <a:ext cx="16296698" cy="10864466"/>
          </a:xfrm>
          <a:prstGeom prst="rect">
            <a:avLst/>
          </a:prstGeom>
        </p:spPr>
      </p:pic>
      <p:sp>
        <p:nvSpPr>
          <p:cNvPr id="10" name="Retângulo 8">
            <a:extLst>
              <a:ext uri="{FF2B5EF4-FFF2-40B4-BE49-F238E27FC236}">
                <a16:creationId xmlns:a16="http://schemas.microsoft.com/office/drawing/2014/main" id="{E5CC77A3-BDFA-4BD7-B36F-C8EB9590B129}"/>
              </a:ext>
            </a:extLst>
          </p:cNvPr>
          <p:cNvSpPr/>
          <p:nvPr/>
        </p:nvSpPr>
        <p:spPr>
          <a:xfrm>
            <a:off x="4000777" y="3780237"/>
            <a:ext cx="7865881" cy="4161474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1925" tIns="191925" rIns="191925" bIns="191925" rtlCol="0" anchor="ctr"/>
          <a:lstStyle/>
          <a:p>
            <a:pPr algn="ctr" defTabSz="1624941">
              <a:defRPr/>
            </a:pPr>
            <a:r>
              <a:rPr lang="pt-BR" sz="7997" b="1" dirty="0">
                <a:solidFill>
                  <a:srgbClr val="EC6601"/>
                </a:solidFill>
              </a:rPr>
              <a:t>25.07</a:t>
            </a:r>
          </a:p>
          <a:p>
            <a:pPr algn="ctr" defTabSz="1624941">
              <a:defRPr/>
            </a:pPr>
            <a:r>
              <a:rPr lang="pt-BR" sz="5687" b="1" dirty="0">
                <a:solidFill>
                  <a:schemeClr val="accent1">
                    <a:lumMod val="50000"/>
                  </a:schemeClr>
                </a:solidFill>
                <a:latin typeface="Arial"/>
              </a:rPr>
              <a:t>MEETUP: Shaping the future with JAVA</a:t>
            </a:r>
          </a:p>
        </p:txBody>
      </p:sp>
      <p:sp>
        <p:nvSpPr>
          <p:cNvPr id="44" name="Retângulo 8">
            <a:extLst>
              <a:ext uri="{FF2B5EF4-FFF2-40B4-BE49-F238E27FC236}">
                <a16:creationId xmlns:a16="http://schemas.microsoft.com/office/drawing/2014/main" id="{E5CC77A3-BDFA-4BD7-B36F-C8EB9590B129}"/>
              </a:ext>
            </a:extLst>
          </p:cNvPr>
          <p:cNvSpPr/>
          <p:nvPr/>
        </p:nvSpPr>
        <p:spPr>
          <a:xfrm>
            <a:off x="3999112" y="2321847"/>
            <a:ext cx="7867544" cy="1328194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1925" tIns="191925" rIns="191925" bIns="191925" rtlCol="0" anchor="ctr"/>
          <a:lstStyle/>
          <a:p>
            <a:pPr algn="ctr" defTabSz="1624941">
              <a:defRPr/>
            </a:pPr>
            <a:r>
              <a:rPr lang="pt-BR" sz="6398" b="1" dirty="0">
                <a:solidFill>
                  <a:srgbClr val="EC6601"/>
                </a:solidFill>
              </a:rPr>
              <a:t>SAVE THE DATE</a:t>
            </a:r>
            <a:endParaRPr lang="pt-BR" sz="6398" b="1" dirty="0">
              <a:solidFill>
                <a:srgbClr val="EC6601"/>
              </a:solidFill>
              <a:latin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901" y="669059"/>
            <a:ext cx="11105795" cy="1201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449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44" grpId="0" animBg="1"/>
      <p:bldP spid="44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>
            <a:extLst>
              <a:ext uri="{FF2B5EF4-FFF2-40B4-BE49-F238E27FC236}">
                <a16:creationId xmlns:a16="http://schemas.microsoft.com/office/drawing/2014/main" id="{190CCB86-E557-4F1B-A915-FB28D9483448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/>
          </p:nvPr>
        </p:nvGraphicFramePr>
        <p:xfrm>
          <a:off x="2822" y="4608"/>
          <a:ext cx="2822" cy="28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3" name="think-cell Folie" r:id="rId6" imgW="399" imgH="399" progId="TCLayout.ActiveDocument.1">
                  <p:embed/>
                </p:oleObj>
              </mc:Choice>
              <mc:Fallback>
                <p:oleObj name="think-cell Folie" r:id="rId6" imgW="399" imgH="399" progId="TCLayout.ActiveDocument.1">
                  <p:embed/>
                  <p:pic>
                    <p:nvPicPr>
                      <p:cNvPr id="12" name="Objekt 11" hidden="1">
                        <a:extLst>
                          <a:ext uri="{FF2B5EF4-FFF2-40B4-BE49-F238E27FC236}">
                            <a16:creationId xmlns:a16="http://schemas.microsoft.com/office/drawing/2014/main" id="{190CCB86-E557-4F1B-A915-FB28D94834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822" y="4608"/>
                        <a:ext cx="2822" cy="28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45254DC5-F446-46D5-9BC4-44FF0AD656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 bwMode="gray">
          <a:xfrm>
            <a:off x="1060382" y="2860322"/>
            <a:ext cx="12779673" cy="566467"/>
          </a:xfrm>
        </p:spPr>
        <p:txBody>
          <a:bodyPr/>
          <a:lstStyle/>
          <a:p>
            <a:pPr marL="0" indent="0">
              <a:buNone/>
            </a:pPr>
            <a:r>
              <a:rPr lang="pt-BR" sz="3554" dirty="0"/>
              <a:t>Participe dos nossos próximos eventos:</a:t>
            </a:r>
            <a:endParaRPr lang="pt-BR" sz="4976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pt-BR" sz="4976" dirty="0"/>
          </a:p>
          <a:p>
            <a:pPr marL="0" indent="0">
              <a:buNone/>
            </a:pPr>
            <a:endParaRPr lang="en-GB" sz="6398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D9B5B86-F21C-4E77-B02F-308418BE264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gray"/>
        <p:txBody>
          <a:bodyPr/>
          <a:lstStyle/>
          <a:p>
            <a:endParaRPr lang="en-GB" dirty="0"/>
          </a:p>
        </p:txBody>
      </p:sp>
      <p:sp>
        <p:nvSpPr>
          <p:cNvPr id="11" name="Retângulo 2">
            <a:extLst>
              <a:ext uri="{FF2B5EF4-FFF2-40B4-BE49-F238E27FC236}">
                <a16:creationId xmlns:a16="http://schemas.microsoft.com/office/drawing/2014/main" id="{6B39834F-6DDD-46B9-9C98-16F2EE639B6A}"/>
              </a:ext>
            </a:extLst>
          </p:cNvPr>
          <p:cNvSpPr/>
          <p:nvPr/>
        </p:nvSpPr>
        <p:spPr>
          <a:xfrm>
            <a:off x="1060382" y="3858040"/>
            <a:ext cx="4561540" cy="4161474"/>
          </a:xfrm>
          <a:prstGeom prst="rect">
            <a:avLst/>
          </a:prstGeom>
          <a:solidFill>
            <a:srgbClr val="99D5F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1925" tIns="191925" rIns="191925" bIns="191925" rtlCol="0" anchor="ctr"/>
          <a:lstStyle/>
          <a:p>
            <a:pPr defTabSz="1624941">
              <a:defRPr/>
            </a:pPr>
            <a:r>
              <a:rPr lang="pt-BR" sz="5687" b="1" dirty="0">
                <a:solidFill>
                  <a:schemeClr val="bg1"/>
                </a:solidFill>
              </a:rPr>
              <a:t/>
            </a:r>
            <a:br>
              <a:rPr lang="pt-BR" sz="5687" b="1" dirty="0">
                <a:solidFill>
                  <a:schemeClr val="bg1"/>
                </a:solidFill>
              </a:rPr>
            </a:br>
            <a:r>
              <a:rPr lang="pt-BR" sz="5687" b="1" dirty="0">
                <a:solidFill>
                  <a:schemeClr val="bg1"/>
                </a:solidFill>
              </a:rPr>
              <a:t>22.07</a:t>
            </a:r>
            <a:endParaRPr lang="pt-BR" sz="5687" b="1" dirty="0">
              <a:solidFill>
                <a:schemeClr val="accent3">
                  <a:lumMod val="75000"/>
                </a:schemeClr>
              </a:solidFill>
              <a:latin typeface="Arial"/>
            </a:endParaRPr>
          </a:p>
          <a:p>
            <a:pPr defTabSz="1624941">
              <a:defRPr/>
            </a:pPr>
            <a:r>
              <a:rPr lang="en-GB" sz="3554" b="1" dirty="0">
                <a:solidFill>
                  <a:schemeClr val="accent3">
                    <a:lumMod val="75000"/>
                  </a:schemeClr>
                </a:solidFill>
              </a:rPr>
              <a:t>Front-End Stand Up Meeting</a:t>
            </a:r>
            <a:br>
              <a:rPr lang="en-GB" sz="3554" b="1" dirty="0">
                <a:solidFill>
                  <a:schemeClr val="accent3">
                    <a:lumMod val="75000"/>
                  </a:schemeClr>
                </a:solidFill>
              </a:rPr>
            </a:br>
            <a:r>
              <a:rPr lang="en-GB" sz="2488" dirty="0">
                <a:solidFill>
                  <a:schemeClr val="bg1"/>
                </a:solidFill>
              </a:rPr>
              <a:t>Sorocaba</a:t>
            </a:r>
            <a:endParaRPr lang="pt-BR" sz="2488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13" name="Retângulo 7">
            <a:extLst>
              <a:ext uri="{FF2B5EF4-FFF2-40B4-BE49-F238E27FC236}">
                <a16:creationId xmlns:a16="http://schemas.microsoft.com/office/drawing/2014/main" id="{C0982263-93DA-42C9-AF8D-4A868C40E9F0}"/>
              </a:ext>
            </a:extLst>
          </p:cNvPr>
          <p:cNvSpPr/>
          <p:nvPr/>
        </p:nvSpPr>
        <p:spPr>
          <a:xfrm>
            <a:off x="5890511" y="3858040"/>
            <a:ext cx="4561540" cy="4161474"/>
          </a:xfrm>
          <a:prstGeom prst="rect">
            <a:avLst/>
          </a:prstGeom>
          <a:solidFill>
            <a:srgbClr val="99D5F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1925" tIns="191925" rIns="191925" bIns="191925" rtlCol="0" anchor="ctr"/>
          <a:lstStyle/>
          <a:p>
            <a:pPr defTabSz="1624941">
              <a:defRPr/>
            </a:pPr>
            <a:r>
              <a:rPr lang="pt-BR" sz="5687" b="1" dirty="0">
                <a:solidFill>
                  <a:schemeClr val="bg1"/>
                </a:solidFill>
                <a:latin typeface="Arial"/>
              </a:rPr>
              <a:t/>
            </a:r>
            <a:br>
              <a:rPr lang="pt-BR" sz="5687" b="1" dirty="0">
                <a:solidFill>
                  <a:schemeClr val="bg1"/>
                </a:solidFill>
                <a:latin typeface="Arial"/>
              </a:rPr>
            </a:br>
            <a:r>
              <a:rPr lang="pt-BR" sz="5687" b="1" dirty="0">
                <a:solidFill>
                  <a:schemeClr val="bg1"/>
                </a:solidFill>
                <a:latin typeface="Arial"/>
              </a:rPr>
              <a:t>23.07</a:t>
            </a:r>
            <a:r>
              <a:rPr lang="pt-BR" sz="3554" b="1" dirty="0">
                <a:solidFill>
                  <a:schemeClr val="accent3">
                    <a:lumMod val="75000"/>
                  </a:schemeClr>
                </a:solidFill>
                <a:latin typeface="Arial"/>
              </a:rPr>
              <a:t/>
            </a:r>
            <a:br>
              <a:rPr lang="pt-BR" sz="3554" b="1" dirty="0">
                <a:solidFill>
                  <a:schemeClr val="accent3">
                    <a:lumMod val="75000"/>
                  </a:schemeClr>
                </a:solidFill>
                <a:latin typeface="Arial"/>
              </a:rPr>
            </a:br>
            <a:r>
              <a:rPr lang="pt-BR" sz="3554" b="1" dirty="0">
                <a:solidFill>
                  <a:schemeClr val="accent3">
                    <a:lumMod val="75000"/>
                  </a:schemeClr>
                </a:solidFill>
                <a:latin typeface="Arial"/>
              </a:rPr>
              <a:t>Webinar@GFT</a:t>
            </a:r>
            <a:br>
              <a:rPr lang="pt-BR" sz="3554" b="1" dirty="0">
                <a:solidFill>
                  <a:schemeClr val="accent3">
                    <a:lumMod val="75000"/>
                  </a:schemeClr>
                </a:solidFill>
                <a:latin typeface="Arial"/>
              </a:rPr>
            </a:br>
            <a:r>
              <a:rPr lang="pt-BR" sz="2488" dirty="0">
                <a:solidFill>
                  <a:schemeClr val="accent3">
                    <a:lumMod val="75000"/>
                  </a:schemeClr>
                </a:solidFill>
              </a:rPr>
              <a:t>Desafios e oportunidades da Lei Geral de Proteção de Dados (LGPD)</a:t>
            </a:r>
            <a:endParaRPr lang="pt-BR" sz="2488" b="1" dirty="0">
              <a:solidFill>
                <a:schemeClr val="accent3">
                  <a:lumMod val="75000"/>
                </a:schemeClr>
              </a:solidFill>
              <a:latin typeface="Arial"/>
            </a:endParaRPr>
          </a:p>
        </p:txBody>
      </p:sp>
      <p:sp>
        <p:nvSpPr>
          <p:cNvPr id="14" name="Retângulo 8">
            <a:extLst>
              <a:ext uri="{FF2B5EF4-FFF2-40B4-BE49-F238E27FC236}">
                <a16:creationId xmlns:a16="http://schemas.microsoft.com/office/drawing/2014/main" id="{E5CC77A3-BDFA-4BD7-B36F-C8EB9590B129}"/>
              </a:ext>
            </a:extLst>
          </p:cNvPr>
          <p:cNvSpPr/>
          <p:nvPr/>
        </p:nvSpPr>
        <p:spPr>
          <a:xfrm>
            <a:off x="10720639" y="3858040"/>
            <a:ext cx="4561540" cy="4161474"/>
          </a:xfrm>
          <a:prstGeom prst="rect">
            <a:avLst/>
          </a:prstGeom>
          <a:solidFill>
            <a:srgbClr val="99D5F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1925" tIns="191925" rIns="191925" bIns="191925" rtlCol="0" anchor="ctr"/>
          <a:lstStyle/>
          <a:p>
            <a:pPr defTabSz="1624941">
              <a:defRPr/>
            </a:pPr>
            <a:r>
              <a:rPr lang="pt-BR" sz="5687" b="1" dirty="0">
                <a:solidFill>
                  <a:schemeClr val="bg1"/>
                </a:solidFill>
              </a:rPr>
              <a:t/>
            </a:r>
            <a:br>
              <a:rPr lang="pt-BR" sz="5687" b="1" dirty="0">
                <a:solidFill>
                  <a:schemeClr val="bg1"/>
                </a:solidFill>
              </a:rPr>
            </a:br>
            <a:r>
              <a:rPr lang="pt-BR" sz="5687" b="1" dirty="0">
                <a:solidFill>
                  <a:schemeClr val="bg1"/>
                </a:solidFill>
              </a:rPr>
              <a:t>23.07</a:t>
            </a:r>
            <a:endParaRPr lang="pt-BR" sz="5687" b="1" dirty="0">
              <a:solidFill>
                <a:schemeClr val="accent3">
                  <a:lumMod val="75000"/>
                </a:schemeClr>
              </a:solidFill>
              <a:latin typeface="Arial"/>
            </a:endParaRPr>
          </a:p>
          <a:p>
            <a:pPr defTabSz="1624941">
              <a:defRPr/>
            </a:pPr>
            <a:r>
              <a:rPr lang="pt-BR" sz="3554" b="1" dirty="0">
                <a:solidFill>
                  <a:schemeClr val="accent3">
                    <a:lumMod val="75000"/>
                  </a:schemeClr>
                </a:solidFill>
              </a:rPr>
              <a:t>CodingDojo: </a:t>
            </a:r>
            <a:r>
              <a:rPr lang="en-GB" sz="3554" dirty="0">
                <a:solidFill>
                  <a:schemeClr val="accent3">
                    <a:lumMod val="75000"/>
                  </a:schemeClr>
                </a:solidFill>
              </a:rPr>
              <a:t>Automation Test</a:t>
            </a:r>
            <a:endParaRPr lang="pt-BR" sz="3554" b="1" dirty="0">
              <a:solidFill>
                <a:schemeClr val="accent3">
                  <a:lumMod val="75000"/>
                </a:schemeClr>
              </a:solidFill>
            </a:endParaRPr>
          </a:p>
          <a:p>
            <a:pPr defTabSz="1624941">
              <a:defRPr/>
            </a:pPr>
            <a:r>
              <a:rPr lang="en-GB" sz="2488" dirty="0">
                <a:solidFill>
                  <a:schemeClr val="bg1"/>
                </a:solidFill>
              </a:rPr>
              <a:t>Curitiba</a:t>
            </a:r>
            <a:endParaRPr lang="pt-BR" sz="2488" dirty="0">
              <a:solidFill>
                <a:schemeClr val="bg1"/>
              </a:solidFill>
            </a:endParaRPr>
          </a:p>
        </p:txBody>
      </p:sp>
      <p:grpSp>
        <p:nvGrpSpPr>
          <p:cNvPr id="10" name="Gruppieren 250"/>
          <p:cNvGrpSpPr/>
          <p:nvPr/>
        </p:nvGrpSpPr>
        <p:grpSpPr>
          <a:xfrm>
            <a:off x="1224185" y="3996536"/>
            <a:ext cx="1100237" cy="1100237"/>
            <a:chOff x="6813863" y="2702900"/>
            <a:chExt cx="619125" cy="619125"/>
          </a:xfrm>
        </p:grpSpPr>
        <p:sp>
          <p:nvSpPr>
            <p:cNvPr id="16" name="Freihandform: Form 26">
              <a:extLst>
                <a:ext uri="{FF2B5EF4-FFF2-40B4-BE49-F238E27FC236}">
                  <a16:creationId xmlns:a16="http://schemas.microsoft.com/office/drawing/2014/main" id="{F74E3DAB-BAE5-4ADA-905E-25F2137A2FFD}"/>
                </a:ext>
              </a:extLst>
            </p:cNvPr>
            <p:cNvSpPr/>
            <p:nvPr/>
          </p:nvSpPr>
          <p:spPr>
            <a:xfrm>
              <a:off x="6813863" y="2702900"/>
              <a:ext cx="619125" cy="619125"/>
            </a:xfrm>
            <a:custGeom>
              <a:avLst/>
              <a:gdLst>
                <a:gd name="connsiteX0" fmla="*/ 7144 w 619125"/>
                <a:gd name="connsiteY0" fmla="*/ 7144 h 619125"/>
                <a:gd name="connsiteX1" fmla="*/ 616744 w 619125"/>
                <a:gd name="connsiteY1" fmla="*/ 7144 h 619125"/>
                <a:gd name="connsiteX2" fmla="*/ 616744 w 619125"/>
                <a:gd name="connsiteY2" fmla="*/ 616744 h 619125"/>
                <a:gd name="connsiteX3" fmla="*/ 7144 w 619125"/>
                <a:gd name="connsiteY3" fmla="*/ 616744 h 619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9125" h="619125">
                  <a:moveTo>
                    <a:pt x="7144" y="7144"/>
                  </a:moveTo>
                  <a:lnTo>
                    <a:pt x="616744" y="7144"/>
                  </a:lnTo>
                  <a:lnTo>
                    <a:pt x="616744" y="616744"/>
                  </a:lnTo>
                  <a:lnTo>
                    <a:pt x="7144" y="616744"/>
                  </a:lnTo>
                  <a:close/>
                </a:path>
              </a:pathLst>
            </a:custGeom>
            <a:solidFill>
              <a:schemeClr val="lt1">
                <a:alpha val="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>
                <a:solidFill>
                  <a:schemeClr val="dk1"/>
                </a:solidFill>
              </a:endParaRPr>
            </a:p>
          </p:txBody>
        </p:sp>
        <p:sp>
          <p:nvSpPr>
            <p:cNvPr id="17" name="Freihandform: Form 83">
              <a:extLst>
                <a:ext uri="{FF2B5EF4-FFF2-40B4-BE49-F238E27FC236}">
                  <a16:creationId xmlns:a16="http://schemas.microsoft.com/office/drawing/2014/main" id="{DEF6C952-38FA-46F4-A341-03FB0AECEEF5}"/>
                </a:ext>
              </a:extLst>
            </p:cNvPr>
            <p:cNvSpPr/>
            <p:nvPr/>
          </p:nvSpPr>
          <p:spPr>
            <a:xfrm>
              <a:off x="6861488" y="2750525"/>
              <a:ext cx="523875" cy="523875"/>
            </a:xfrm>
            <a:custGeom>
              <a:avLst/>
              <a:gdLst>
                <a:gd name="connsiteX0" fmla="*/ 16669 w 523875"/>
                <a:gd name="connsiteY0" fmla="*/ 521494 h 523875"/>
                <a:gd name="connsiteX1" fmla="*/ 511969 w 523875"/>
                <a:gd name="connsiteY1" fmla="*/ 521494 h 523875"/>
                <a:gd name="connsiteX2" fmla="*/ 521494 w 523875"/>
                <a:gd name="connsiteY2" fmla="*/ 511969 h 523875"/>
                <a:gd name="connsiteX3" fmla="*/ 521494 w 523875"/>
                <a:gd name="connsiteY3" fmla="*/ 16669 h 523875"/>
                <a:gd name="connsiteX4" fmla="*/ 511969 w 523875"/>
                <a:gd name="connsiteY4" fmla="*/ 7144 h 523875"/>
                <a:gd name="connsiteX5" fmla="*/ 16669 w 523875"/>
                <a:gd name="connsiteY5" fmla="*/ 7144 h 523875"/>
                <a:gd name="connsiteX6" fmla="*/ 7144 w 523875"/>
                <a:gd name="connsiteY6" fmla="*/ 16669 h 523875"/>
                <a:gd name="connsiteX7" fmla="*/ 7144 w 523875"/>
                <a:gd name="connsiteY7" fmla="*/ 511969 h 523875"/>
                <a:gd name="connsiteX8" fmla="*/ 16669 w 523875"/>
                <a:gd name="connsiteY8" fmla="*/ 521494 h 523875"/>
                <a:gd name="connsiteX9" fmla="*/ 26194 w 523875"/>
                <a:gd name="connsiteY9" fmla="*/ 502444 h 523875"/>
                <a:gd name="connsiteX10" fmla="*/ 26194 w 523875"/>
                <a:gd name="connsiteY10" fmla="*/ 169069 h 523875"/>
                <a:gd name="connsiteX11" fmla="*/ 502444 w 523875"/>
                <a:gd name="connsiteY11" fmla="*/ 169069 h 523875"/>
                <a:gd name="connsiteX12" fmla="*/ 502444 w 523875"/>
                <a:gd name="connsiteY12" fmla="*/ 502444 h 523875"/>
                <a:gd name="connsiteX13" fmla="*/ 26194 w 523875"/>
                <a:gd name="connsiteY13" fmla="*/ 502444 h 523875"/>
                <a:gd name="connsiteX14" fmla="*/ 502444 w 523875"/>
                <a:gd name="connsiteY14" fmla="*/ 26194 h 523875"/>
                <a:gd name="connsiteX15" fmla="*/ 502444 w 523875"/>
                <a:gd name="connsiteY15" fmla="*/ 150019 h 523875"/>
                <a:gd name="connsiteX16" fmla="*/ 26194 w 523875"/>
                <a:gd name="connsiteY16" fmla="*/ 150019 h 523875"/>
                <a:gd name="connsiteX17" fmla="*/ 26194 w 523875"/>
                <a:gd name="connsiteY17" fmla="*/ 26194 h 523875"/>
                <a:gd name="connsiteX18" fmla="*/ 502444 w 523875"/>
                <a:gd name="connsiteY18" fmla="*/ 26194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3875" h="523875">
                  <a:moveTo>
                    <a:pt x="16669" y="521494"/>
                  </a:moveTo>
                  <a:lnTo>
                    <a:pt x="511969" y="521494"/>
                  </a:lnTo>
                  <a:cubicBezTo>
                    <a:pt x="517684" y="521494"/>
                    <a:pt x="521494" y="517684"/>
                    <a:pt x="521494" y="511969"/>
                  </a:cubicBezTo>
                  <a:lnTo>
                    <a:pt x="521494" y="16669"/>
                  </a:lnTo>
                  <a:cubicBezTo>
                    <a:pt x="521494" y="10954"/>
                    <a:pt x="517684" y="7144"/>
                    <a:pt x="511969" y="7144"/>
                  </a:cubicBezTo>
                  <a:lnTo>
                    <a:pt x="16669" y="7144"/>
                  </a:lnTo>
                  <a:cubicBezTo>
                    <a:pt x="10954" y="7144"/>
                    <a:pt x="7144" y="10954"/>
                    <a:pt x="7144" y="16669"/>
                  </a:cubicBezTo>
                  <a:lnTo>
                    <a:pt x="7144" y="511969"/>
                  </a:lnTo>
                  <a:cubicBezTo>
                    <a:pt x="7144" y="517684"/>
                    <a:pt x="10954" y="521494"/>
                    <a:pt x="16669" y="521494"/>
                  </a:cubicBezTo>
                  <a:close/>
                  <a:moveTo>
                    <a:pt x="26194" y="502444"/>
                  </a:moveTo>
                  <a:lnTo>
                    <a:pt x="26194" y="169069"/>
                  </a:lnTo>
                  <a:lnTo>
                    <a:pt x="502444" y="169069"/>
                  </a:lnTo>
                  <a:lnTo>
                    <a:pt x="502444" y="502444"/>
                  </a:lnTo>
                  <a:lnTo>
                    <a:pt x="26194" y="502444"/>
                  </a:lnTo>
                  <a:close/>
                  <a:moveTo>
                    <a:pt x="502444" y="26194"/>
                  </a:moveTo>
                  <a:lnTo>
                    <a:pt x="502444" y="150019"/>
                  </a:lnTo>
                  <a:lnTo>
                    <a:pt x="26194" y="150019"/>
                  </a:lnTo>
                  <a:lnTo>
                    <a:pt x="26194" y="26194"/>
                  </a:lnTo>
                  <a:lnTo>
                    <a:pt x="502444" y="2619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ihandform: Form 84">
              <a:extLst>
                <a:ext uri="{FF2B5EF4-FFF2-40B4-BE49-F238E27FC236}">
                  <a16:creationId xmlns:a16="http://schemas.microsoft.com/office/drawing/2014/main" id="{773D1307-E367-4765-892D-0A65736495BF}"/>
                </a:ext>
              </a:extLst>
            </p:cNvPr>
            <p:cNvSpPr/>
            <p:nvPr/>
          </p:nvSpPr>
          <p:spPr>
            <a:xfrm>
              <a:off x="7042463" y="29410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ihandform: Form 85">
              <a:extLst>
                <a:ext uri="{FF2B5EF4-FFF2-40B4-BE49-F238E27FC236}">
                  <a16:creationId xmlns:a16="http://schemas.microsoft.com/office/drawing/2014/main" id="{8B63E6AC-79CF-474D-BB74-E9B384A05F96}"/>
                </a:ext>
              </a:extLst>
            </p:cNvPr>
            <p:cNvSpPr/>
            <p:nvPr/>
          </p:nvSpPr>
          <p:spPr>
            <a:xfrm>
              <a:off x="7099613" y="29410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ihandform: Form 86">
              <a:extLst>
                <a:ext uri="{FF2B5EF4-FFF2-40B4-BE49-F238E27FC236}">
                  <a16:creationId xmlns:a16="http://schemas.microsoft.com/office/drawing/2014/main" id="{C7A50296-1CDB-41EB-BB87-813D2025ADDE}"/>
                </a:ext>
              </a:extLst>
            </p:cNvPr>
            <p:cNvSpPr/>
            <p:nvPr/>
          </p:nvSpPr>
          <p:spPr>
            <a:xfrm>
              <a:off x="7156763" y="29410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ihandform: Form 87">
              <a:extLst>
                <a:ext uri="{FF2B5EF4-FFF2-40B4-BE49-F238E27FC236}">
                  <a16:creationId xmlns:a16="http://schemas.microsoft.com/office/drawing/2014/main" id="{551386AD-D78E-40B9-8924-FBEEEC143C25}"/>
                </a:ext>
              </a:extLst>
            </p:cNvPr>
            <p:cNvSpPr/>
            <p:nvPr/>
          </p:nvSpPr>
          <p:spPr>
            <a:xfrm>
              <a:off x="7213913" y="29410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ihandform: Form 88">
              <a:extLst>
                <a:ext uri="{FF2B5EF4-FFF2-40B4-BE49-F238E27FC236}">
                  <a16:creationId xmlns:a16="http://schemas.microsoft.com/office/drawing/2014/main" id="{A9D170EE-E0A4-4E54-A2D8-CAAF8E4E9A98}"/>
                </a:ext>
              </a:extLst>
            </p:cNvPr>
            <p:cNvSpPr/>
            <p:nvPr/>
          </p:nvSpPr>
          <p:spPr>
            <a:xfrm>
              <a:off x="7271063" y="29410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ihandform: Form 89">
              <a:extLst>
                <a:ext uri="{FF2B5EF4-FFF2-40B4-BE49-F238E27FC236}">
                  <a16:creationId xmlns:a16="http://schemas.microsoft.com/office/drawing/2014/main" id="{4567BB9C-6042-454C-972F-B27F9353F31E}"/>
                </a:ext>
              </a:extLst>
            </p:cNvPr>
            <p:cNvSpPr/>
            <p:nvPr/>
          </p:nvSpPr>
          <p:spPr>
            <a:xfrm>
              <a:off x="6928163" y="29981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ihandform: Form 90">
              <a:extLst>
                <a:ext uri="{FF2B5EF4-FFF2-40B4-BE49-F238E27FC236}">
                  <a16:creationId xmlns:a16="http://schemas.microsoft.com/office/drawing/2014/main" id="{38EE156F-7E32-483D-88AD-7DAE8A284E87}"/>
                </a:ext>
              </a:extLst>
            </p:cNvPr>
            <p:cNvSpPr/>
            <p:nvPr/>
          </p:nvSpPr>
          <p:spPr>
            <a:xfrm>
              <a:off x="6985313" y="29981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ihandform: Form 100">
              <a:extLst>
                <a:ext uri="{FF2B5EF4-FFF2-40B4-BE49-F238E27FC236}">
                  <a16:creationId xmlns:a16="http://schemas.microsoft.com/office/drawing/2014/main" id="{CAF39C45-53CF-44F3-BF80-1A814D08CF82}"/>
                </a:ext>
              </a:extLst>
            </p:cNvPr>
            <p:cNvSpPr/>
            <p:nvPr/>
          </p:nvSpPr>
          <p:spPr>
            <a:xfrm>
              <a:off x="7042463" y="29981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ihandform: Form 191">
              <a:extLst>
                <a:ext uri="{FF2B5EF4-FFF2-40B4-BE49-F238E27FC236}">
                  <a16:creationId xmlns:a16="http://schemas.microsoft.com/office/drawing/2014/main" id="{216EAADD-E978-4D0D-8B10-0D7A49C64595}"/>
                </a:ext>
              </a:extLst>
            </p:cNvPr>
            <p:cNvSpPr/>
            <p:nvPr/>
          </p:nvSpPr>
          <p:spPr>
            <a:xfrm>
              <a:off x="7099613" y="29981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ihandform: Form 192">
              <a:extLst>
                <a:ext uri="{FF2B5EF4-FFF2-40B4-BE49-F238E27FC236}">
                  <a16:creationId xmlns:a16="http://schemas.microsoft.com/office/drawing/2014/main" id="{A5F1D289-92AF-41FA-8E59-83E881AE42FD}"/>
                </a:ext>
              </a:extLst>
            </p:cNvPr>
            <p:cNvSpPr/>
            <p:nvPr/>
          </p:nvSpPr>
          <p:spPr>
            <a:xfrm>
              <a:off x="7156763" y="29981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ihandform: Form 193">
              <a:extLst>
                <a:ext uri="{FF2B5EF4-FFF2-40B4-BE49-F238E27FC236}">
                  <a16:creationId xmlns:a16="http://schemas.microsoft.com/office/drawing/2014/main" id="{7310544D-0A35-44D8-A200-A32D941E5FA4}"/>
                </a:ext>
              </a:extLst>
            </p:cNvPr>
            <p:cNvSpPr/>
            <p:nvPr/>
          </p:nvSpPr>
          <p:spPr>
            <a:xfrm>
              <a:off x="7213913" y="29981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ihandform: Form 194">
              <a:extLst>
                <a:ext uri="{FF2B5EF4-FFF2-40B4-BE49-F238E27FC236}">
                  <a16:creationId xmlns:a16="http://schemas.microsoft.com/office/drawing/2014/main" id="{7358F3D5-22EA-4A45-B72A-FC81DCAE83CA}"/>
                </a:ext>
              </a:extLst>
            </p:cNvPr>
            <p:cNvSpPr/>
            <p:nvPr/>
          </p:nvSpPr>
          <p:spPr>
            <a:xfrm>
              <a:off x="7271063" y="29981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ihandform: Form 195">
              <a:extLst>
                <a:ext uri="{FF2B5EF4-FFF2-40B4-BE49-F238E27FC236}">
                  <a16:creationId xmlns:a16="http://schemas.microsoft.com/office/drawing/2014/main" id="{B38D1D83-1913-4839-8403-BB8E47737429}"/>
                </a:ext>
              </a:extLst>
            </p:cNvPr>
            <p:cNvSpPr/>
            <p:nvPr/>
          </p:nvSpPr>
          <p:spPr>
            <a:xfrm>
              <a:off x="6928163" y="30553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ihandform: Form 196">
              <a:extLst>
                <a:ext uri="{FF2B5EF4-FFF2-40B4-BE49-F238E27FC236}">
                  <a16:creationId xmlns:a16="http://schemas.microsoft.com/office/drawing/2014/main" id="{98DCC294-61B6-4E12-9F13-7B1FB06934BD}"/>
                </a:ext>
              </a:extLst>
            </p:cNvPr>
            <p:cNvSpPr/>
            <p:nvPr/>
          </p:nvSpPr>
          <p:spPr>
            <a:xfrm>
              <a:off x="6985313" y="30553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ihandform: Form 197">
              <a:extLst>
                <a:ext uri="{FF2B5EF4-FFF2-40B4-BE49-F238E27FC236}">
                  <a16:creationId xmlns:a16="http://schemas.microsoft.com/office/drawing/2014/main" id="{EEFE2705-212D-4341-A2E9-DC42F5211112}"/>
                </a:ext>
              </a:extLst>
            </p:cNvPr>
            <p:cNvSpPr/>
            <p:nvPr/>
          </p:nvSpPr>
          <p:spPr>
            <a:xfrm>
              <a:off x="7042463" y="30553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ihandform: Form 198">
              <a:extLst>
                <a:ext uri="{FF2B5EF4-FFF2-40B4-BE49-F238E27FC236}">
                  <a16:creationId xmlns:a16="http://schemas.microsoft.com/office/drawing/2014/main" id="{24159C38-0A93-4001-A3C7-1CE5B955C8BD}"/>
                </a:ext>
              </a:extLst>
            </p:cNvPr>
            <p:cNvSpPr/>
            <p:nvPr/>
          </p:nvSpPr>
          <p:spPr>
            <a:xfrm>
              <a:off x="7099613" y="30553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ihandform: Form 199">
              <a:extLst>
                <a:ext uri="{FF2B5EF4-FFF2-40B4-BE49-F238E27FC236}">
                  <a16:creationId xmlns:a16="http://schemas.microsoft.com/office/drawing/2014/main" id="{9B1B751C-34E7-4140-975D-6F9BBCFE3CE5}"/>
                </a:ext>
              </a:extLst>
            </p:cNvPr>
            <p:cNvSpPr/>
            <p:nvPr/>
          </p:nvSpPr>
          <p:spPr>
            <a:xfrm>
              <a:off x="7156763" y="30553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ihandform: Form 200">
              <a:extLst>
                <a:ext uri="{FF2B5EF4-FFF2-40B4-BE49-F238E27FC236}">
                  <a16:creationId xmlns:a16="http://schemas.microsoft.com/office/drawing/2014/main" id="{FEAAC301-0CD1-432B-B7D9-B5F2AF8E42C4}"/>
                </a:ext>
              </a:extLst>
            </p:cNvPr>
            <p:cNvSpPr/>
            <p:nvPr/>
          </p:nvSpPr>
          <p:spPr>
            <a:xfrm>
              <a:off x="7213913" y="30553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ihandform: Form 201">
              <a:extLst>
                <a:ext uri="{FF2B5EF4-FFF2-40B4-BE49-F238E27FC236}">
                  <a16:creationId xmlns:a16="http://schemas.microsoft.com/office/drawing/2014/main" id="{D0D5DB87-5AC3-44FB-8974-C5B52DF5F1CE}"/>
                </a:ext>
              </a:extLst>
            </p:cNvPr>
            <p:cNvSpPr/>
            <p:nvPr/>
          </p:nvSpPr>
          <p:spPr>
            <a:xfrm>
              <a:off x="7271063" y="30553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ihandform: Form 202">
              <a:extLst>
                <a:ext uri="{FF2B5EF4-FFF2-40B4-BE49-F238E27FC236}">
                  <a16:creationId xmlns:a16="http://schemas.microsoft.com/office/drawing/2014/main" id="{B73780DB-B42F-44F4-BB3D-DD0D4C78EE58}"/>
                </a:ext>
              </a:extLst>
            </p:cNvPr>
            <p:cNvSpPr/>
            <p:nvPr/>
          </p:nvSpPr>
          <p:spPr>
            <a:xfrm>
              <a:off x="7213913" y="31124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ihandform: Form 203">
              <a:extLst>
                <a:ext uri="{FF2B5EF4-FFF2-40B4-BE49-F238E27FC236}">
                  <a16:creationId xmlns:a16="http://schemas.microsoft.com/office/drawing/2014/main" id="{18E2F3B1-77AD-48B9-B84B-ABB7EAFF0D1E}"/>
                </a:ext>
              </a:extLst>
            </p:cNvPr>
            <p:cNvSpPr/>
            <p:nvPr/>
          </p:nvSpPr>
          <p:spPr>
            <a:xfrm>
              <a:off x="7271063" y="31124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ihandform: Form 204">
              <a:extLst>
                <a:ext uri="{FF2B5EF4-FFF2-40B4-BE49-F238E27FC236}">
                  <a16:creationId xmlns:a16="http://schemas.microsoft.com/office/drawing/2014/main" id="{7BD47466-2627-40B3-8641-6DD662A5A50E}"/>
                </a:ext>
              </a:extLst>
            </p:cNvPr>
            <p:cNvSpPr/>
            <p:nvPr/>
          </p:nvSpPr>
          <p:spPr>
            <a:xfrm>
              <a:off x="6928163" y="31124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ihandform: Form 205">
              <a:extLst>
                <a:ext uri="{FF2B5EF4-FFF2-40B4-BE49-F238E27FC236}">
                  <a16:creationId xmlns:a16="http://schemas.microsoft.com/office/drawing/2014/main" id="{EE5E2C04-CDC9-45B0-A0D9-C83AF3BE644E}"/>
                </a:ext>
              </a:extLst>
            </p:cNvPr>
            <p:cNvSpPr/>
            <p:nvPr/>
          </p:nvSpPr>
          <p:spPr>
            <a:xfrm>
              <a:off x="6985313" y="31124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ihandform: Form 206">
              <a:extLst>
                <a:ext uri="{FF2B5EF4-FFF2-40B4-BE49-F238E27FC236}">
                  <a16:creationId xmlns:a16="http://schemas.microsoft.com/office/drawing/2014/main" id="{98A06D03-98DB-4570-B305-E23E00D0DFE2}"/>
                </a:ext>
              </a:extLst>
            </p:cNvPr>
            <p:cNvSpPr/>
            <p:nvPr/>
          </p:nvSpPr>
          <p:spPr>
            <a:xfrm>
              <a:off x="7042463" y="31124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ihandform: Form 207">
              <a:extLst>
                <a:ext uri="{FF2B5EF4-FFF2-40B4-BE49-F238E27FC236}">
                  <a16:creationId xmlns:a16="http://schemas.microsoft.com/office/drawing/2014/main" id="{73EA48B9-1AAC-496E-8873-EA6BEA10D399}"/>
                </a:ext>
              </a:extLst>
            </p:cNvPr>
            <p:cNvSpPr/>
            <p:nvPr/>
          </p:nvSpPr>
          <p:spPr>
            <a:xfrm>
              <a:off x="7099613" y="31124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ihandform: Form 208">
              <a:extLst>
                <a:ext uri="{FF2B5EF4-FFF2-40B4-BE49-F238E27FC236}">
                  <a16:creationId xmlns:a16="http://schemas.microsoft.com/office/drawing/2014/main" id="{71828808-339E-49C1-A053-7EB88754D9CC}"/>
                </a:ext>
              </a:extLst>
            </p:cNvPr>
            <p:cNvSpPr/>
            <p:nvPr/>
          </p:nvSpPr>
          <p:spPr>
            <a:xfrm>
              <a:off x="7156763" y="31124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ihandform: Form 209">
              <a:extLst>
                <a:ext uri="{FF2B5EF4-FFF2-40B4-BE49-F238E27FC236}">
                  <a16:creationId xmlns:a16="http://schemas.microsoft.com/office/drawing/2014/main" id="{605EFB46-65DF-431B-954D-83E2B13DC027}"/>
                </a:ext>
              </a:extLst>
            </p:cNvPr>
            <p:cNvSpPr/>
            <p:nvPr/>
          </p:nvSpPr>
          <p:spPr>
            <a:xfrm>
              <a:off x="6928163" y="31696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ihandform: Form 210">
              <a:extLst>
                <a:ext uri="{FF2B5EF4-FFF2-40B4-BE49-F238E27FC236}">
                  <a16:creationId xmlns:a16="http://schemas.microsoft.com/office/drawing/2014/main" id="{A8DAB772-365A-46EB-BC0F-DD4738E01858}"/>
                </a:ext>
              </a:extLst>
            </p:cNvPr>
            <p:cNvSpPr/>
            <p:nvPr/>
          </p:nvSpPr>
          <p:spPr>
            <a:xfrm>
              <a:off x="6985313" y="31696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ihandform: Form 211">
              <a:extLst>
                <a:ext uri="{FF2B5EF4-FFF2-40B4-BE49-F238E27FC236}">
                  <a16:creationId xmlns:a16="http://schemas.microsoft.com/office/drawing/2014/main" id="{FD587AEF-4D39-4855-BE96-EE9ADC0AD5A9}"/>
                </a:ext>
              </a:extLst>
            </p:cNvPr>
            <p:cNvSpPr/>
            <p:nvPr/>
          </p:nvSpPr>
          <p:spPr>
            <a:xfrm>
              <a:off x="7042463" y="31696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ihandform: Form 212">
              <a:extLst>
                <a:ext uri="{FF2B5EF4-FFF2-40B4-BE49-F238E27FC236}">
                  <a16:creationId xmlns:a16="http://schemas.microsoft.com/office/drawing/2014/main" id="{EC3C99EA-3270-4903-B37D-7B8F5AE9DAF4}"/>
                </a:ext>
              </a:extLst>
            </p:cNvPr>
            <p:cNvSpPr/>
            <p:nvPr/>
          </p:nvSpPr>
          <p:spPr>
            <a:xfrm>
              <a:off x="7099613" y="31696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8" name="Gruppieren 250"/>
          <p:cNvGrpSpPr/>
          <p:nvPr/>
        </p:nvGrpSpPr>
        <p:grpSpPr>
          <a:xfrm>
            <a:off x="6044914" y="3998413"/>
            <a:ext cx="1100237" cy="1100237"/>
            <a:chOff x="6813863" y="2702900"/>
            <a:chExt cx="619125" cy="619125"/>
          </a:xfrm>
        </p:grpSpPr>
        <p:sp>
          <p:nvSpPr>
            <p:cNvPr id="49" name="Freihandform: Form 26">
              <a:extLst>
                <a:ext uri="{FF2B5EF4-FFF2-40B4-BE49-F238E27FC236}">
                  <a16:creationId xmlns:a16="http://schemas.microsoft.com/office/drawing/2014/main" id="{F74E3DAB-BAE5-4ADA-905E-25F2137A2FFD}"/>
                </a:ext>
              </a:extLst>
            </p:cNvPr>
            <p:cNvSpPr/>
            <p:nvPr/>
          </p:nvSpPr>
          <p:spPr>
            <a:xfrm>
              <a:off x="6813863" y="2702900"/>
              <a:ext cx="619125" cy="619125"/>
            </a:xfrm>
            <a:custGeom>
              <a:avLst/>
              <a:gdLst>
                <a:gd name="connsiteX0" fmla="*/ 7144 w 619125"/>
                <a:gd name="connsiteY0" fmla="*/ 7144 h 619125"/>
                <a:gd name="connsiteX1" fmla="*/ 616744 w 619125"/>
                <a:gd name="connsiteY1" fmla="*/ 7144 h 619125"/>
                <a:gd name="connsiteX2" fmla="*/ 616744 w 619125"/>
                <a:gd name="connsiteY2" fmla="*/ 616744 h 619125"/>
                <a:gd name="connsiteX3" fmla="*/ 7144 w 619125"/>
                <a:gd name="connsiteY3" fmla="*/ 616744 h 619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9125" h="619125">
                  <a:moveTo>
                    <a:pt x="7144" y="7144"/>
                  </a:moveTo>
                  <a:lnTo>
                    <a:pt x="616744" y="7144"/>
                  </a:lnTo>
                  <a:lnTo>
                    <a:pt x="616744" y="616744"/>
                  </a:lnTo>
                  <a:lnTo>
                    <a:pt x="7144" y="616744"/>
                  </a:lnTo>
                  <a:close/>
                </a:path>
              </a:pathLst>
            </a:custGeom>
            <a:solidFill>
              <a:schemeClr val="lt1">
                <a:alpha val="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>
                <a:solidFill>
                  <a:schemeClr val="dk1"/>
                </a:solidFill>
              </a:endParaRPr>
            </a:p>
          </p:txBody>
        </p:sp>
        <p:sp>
          <p:nvSpPr>
            <p:cNvPr id="50" name="Freihandform: Form 83">
              <a:extLst>
                <a:ext uri="{FF2B5EF4-FFF2-40B4-BE49-F238E27FC236}">
                  <a16:creationId xmlns:a16="http://schemas.microsoft.com/office/drawing/2014/main" id="{DEF6C952-38FA-46F4-A341-03FB0AECEEF5}"/>
                </a:ext>
              </a:extLst>
            </p:cNvPr>
            <p:cNvSpPr/>
            <p:nvPr/>
          </p:nvSpPr>
          <p:spPr>
            <a:xfrm>
              <a:off x="6861488" y="2750525"/>
              <a:ext cx="523875" cy="523875"/>
            </a:xfrm>
            <a:custGeom>
              <a:avLst/>
              <a:gdLst>
                <a:gd name="connsiteX0" fmla="*/ 16669 w 523875"/>
                <a:gd name="connsiteY0" fmla="*/ 521494 h 523875"/>
                <a:gd name="connsiteX1" fmla="*/ 511969 w 523875"/>
                <a:gd name="connsiteY1" fmla="*/ 521494 h 523875"/>
                <a:gd name="connsiteX2" fmla="*/ 521494 w 523875"/>
                <a:gd name="connsiteY2" fmla="*/ 511969 h 523875"/>
                <a:gd name="connsiteX3" fmla="*/ 521494 w 523875"/>
                <a:gd name="connsiteY3" fmla="*/ 16669 h 523875"/>
                <a:gd name="connsiteX4" fmla="*/ 511969 w 523875"/>
                <a:gd name="connsiteY4" fmla="*/ 7144 h 523875"/>
                <a:gd name="connsiteX5" fmla="*/ 16669 w 523875"/>
                <a:gd name="connsiteY5" fmla="*/ 7144 h 523875"/>
                <a:gd name="connsiteX6" fmla="*/ 7144 w 523875"/>
                <a:gd name="connsiteY6" fmla="*/ 16669 h 523875"/>
                <a:gd name="connsiteX7" fmla="*/ 7144 w 523875"/>
                <a:gd name="connsiteY7" fmla="*/ 511969 h 523875"/>
                <a:gd name="connsiteX8" fmla="*/ 16669 w 523875"/>
                <a:gd name="connsiteY8" fmla="*/ 521494 h 523875"/>
                <a:gd name="connsiteX9" fmla="*/ 26194 w 523875"/>
                <a:gd name="connsiteY9" fmla="*/ 502444 h 523875"/>
                <a:gd name="connsiteX10" fmla="*/ 26194 w 523875"/>
                <a:gd name="connsiteY10" fmla="*/ 169069 h 523875"/>
                <a:gd name="connsiteX11" fmla="*/ 502444 w 523875"/>
                <a:gd name="connsiteY11" fmla="*/ 169069 h 523875"/>
                <a:gd name="connsiteX12" fmla="*/ 502444 w 523875"/>
                <a:gd name="connsiteY12" fmla="*/ 502444 h 523875"/>
                <a:gd name="connsiteX13" fmla="*/ 26194 w 523875"/>
                <a:gd name="connsiteY13" fmla="*/ 502444 h 523875"/>
                <a:gd name="connsiteX14" fmla="*/ 502444 w 523875"/>
                <a:gd name="connsiteY14" fmla="*/ 26194 h 523875"/>
                <a:gd name="connsiteX15" fmla="*/ 502444 w 523875"/>
                <a:gd name="connsiteY15" fmla="*/ 150019 h 523875"/>
                <a:gd name="connsiteX16" fmla="*/ 26194 w 523875"/>
                <a:gd name="connsiteY16" fmla="*/ 150019 h 523875"/>
                <a:gd name="connsiteX17" fmla="*/ 26194 w 523875"/>
                <a:gd name="connsiteY17" fmla="*/ 26194 h 523875"/>
                <a:gd name="connsiteX18" fmla="*/ 502444 w 523875"/>
                <a:gd name="connsiteY18" fmla="*/ 26194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3875" h="523875">
                  <a:moveTo>
                    <a:pt x="16669" y="521494"/>
                  </a:moveTo>
                  <a:lnTo>
                    <a:pt x="511969" y="521494"/>
                  </a:lnTo>
                  <a:cubicBezTo>
                    <a:pt x="517684" y="521494"/>
                    <a:pt x="521494" y="517684"/>
                    <a:pt x="521494" y="511969"/>
                  </a:cubicBezTo>
                  <a:lnTo>
                    <a:pt x="521494" y="16669"/>
                  </a:lnTo>
                  <a:cubicBezTo>
                    <a:pt x="521494" y="10954"/>
                    <a:pt x="517684" y="7144"/>
                    <a:pt x="511969" y="7144"/>
                  </a:cubicBezTo>
                  <a:lnTo>
                    <a:pt x="16669" y="7144"/>
                  </a:lnTo>
                  <a:cubicBezTo>
                    <a:pt x="10954" y="7144"/>
                    <a:pt x="7144" y="10954"/>
                    <a:pt x="7144" y="16669"/>
                  </a:cubicBezTo>
                  <a:lnTo>
                    <a:pt x="7144" y="511969"/>
                  </a:lnTo>
                  <a:cubicBezTo>
                    <a:pt x="7144" y="517684"/>
                    <a:pt x="10954" y="521494"/>
                    <a:pt x="16669" y="521494"/>
                  </a:cubicBezTo>
                  <a:close/>
                  <a:moveTo>
                    <a:pt x="26194" y="502444"/>
                  </a:moveTo>
                  <a:lnTo>
                    <a:pt x="26194" y="169069"/>
                  </a:lnTo>
                  <a:lnTo>
                    <a:pt x="502444" y="169069"/>
                  </a:lnTo>
                  <a:lnTo>
                    <a:pt x="502444" y="502444"/>
                  </a:lnTo>
                  <a:lnTo>
                    <a:pt x="26194" y="502444"/>
                  </a:lnTo>
                  <a:close/>
                  <a:moveTo>
                    <a:pt x="502444" y="26194"/>
                  </a:moveTo>
                  <a:lnTo>
                    <a:pt x="502444" y="150019"/>
                  </a:lnTo>
                  <a:lnTo>
                    <a:pt x="26194" y="150019"/>
                  </a:lnTo>
                  <a:lnTo>
                    <a:pt x="26194" y="26194"/>
                  </a:lnTo>
                  <a:lnTo>
                    <a:pt x="502444" y="2619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ihandform: Form 84">
              <a:extLst>
                <a:ext uri="{FF2B5EF4-FFF2-40B4-BE49-F238E27FC236}">
                  <a16:creationId xmlns:a16="http://schemas.microsoft.com/office/drawing/2014/main" id="{773D1307-E367-4765-892D-0A65736495BF}"/>
                </a:ext>
              </a:extLst>
            </p:cNvPr>
            <p:cNvSpPr/>
            <p:nvPr/>
          </p:nvSpPr>
          <p:spPr>
            <a:xfrm>
              <a:off x="7042463" y="29410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ihandform: Form 85">
              <a:extLst>
                <a:ext uri="{FF2B5EF4-FFF2-40B4-BE49-F238E27FC236}">
                  <a16:creationId xmlns:a16="http://schemas.microsoft.com/office/drawing/2014/main" id="{8B63E6AC-79CF-474D-BB74-E9B384A05F96}"/>
                </a:ext>
              </a:extLst>
            </p:cNvPr>
            <p:cNvSpPr/>
            <p:nvPr/>
          </p:nvSpPr>
          <p:spPr>
            <a:xfrm>
              <a:off x="7099613" y="29410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ihandform: Form 86">
              <a:extLst>
                <a:ext uri="{FF2B5EF4-FFF2-40B4-BE49-F238E27FC236}">
                  <a16:creationId xmlns:a16="http://schemas.microsoft.com/office/drawing/2014/main" id="{C7A50296-1CDB-41EB-BB87-813D2025ADDE}"/>
                </a:ext>
              </a:extLst>
            </p:cNvPr>
            <p:cNvSpPr/>
            <p:nvPr/>
          </p:nvSpPr>
          <p:spPr>
            <a:xfrm>
              <a:off x="7156763" y="29410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ihandform: Form 87">
              <a:extLst>
                <a:ext uri="{FF2B5EF4-FFF2-40B4-BE49-F238E27FC236}">
                  <a16:creationId xmlns:a16="http://schemas.microsoft.com/office/drawing/2014/main" id="{551386AD-D78E-40B9-8924-FBEEEC143C25}"/>
                </a:ext>
              </a:extLst>
            </p:cNvPr>
            <p:cNvSpPr/>
            <p:nvPr/>
          </p:nvSpPr>
          <p:spPr>
            <a:xfrm>
              <a:off x="7213913" y="29410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ihandform: Form 88">
              <a:extLst>
                <a:ext uri="{FF2B5EF4-FFF2-40B4-BE49-F238E27FC236}">
                  <a16:creationId xmlns:a16="http://schemas.microsoft.com/office/drawing/2014/main" id="{A9D170EE-E0A4-4E54-A2D8-CAAF8E4E9A98}"/>
                </a:ext>
              </a:extLst>
            </p:cNvPr>
            <p:cNvSpPr/>
            <p:nvPr/>
          </p:nvSpPr>
          <p:spPr>
            <a:xfrm>
              <a:off x="7271063" y="29410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ihandform: Form 89">
              <a:extLst>
                <a:ext uri="{FF2B5EF4-FFF2-40B4-BE49-F238E27FC236}">
                  <a16:creationId xmlns:a16="http://schemas.microsoft.com/office/drawing/2014/main" id="{4567BB9C-6042-454C-972F-B27F9353F31E}"/>
                </a:ext>
              </a:extLst>
            </p:cNvPr>
            <p:cNvSpPr/>
            <p:nvPr/>
          </p:nvSpPr>
          <p:spPr>
            <a:xfrm>
              <a:off x="6928163" y="29981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ihandform: Form 90">
              <a:extLst>
                <a:ext uri="{FF2B5EF4-FFF2-40B4-BE49-F238E27FC236}">
                  <a16:creationId xmlns:a16="http://schemas.microsoft.com/office/drawing/2014/main" id="{38EE156F-7E32-483D-88AD-7DAE8A284E87}"/>
                </a:ext>
              </a:extLst>
            </p:cNvPr>
            <p:cNvSpPr/>
            <p:nvPr/>
          </p:nvSpPr>
          <p:spPr>
            <a:xfrm>
              <a:off x="6985313" y="29981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ihandform: Form 100">
              <a:extLst>
                <a:ext uri="{FF2B5EF4-FFF2-40B4-BE49-F238E27FC236}">
                  <a16:creationId xmlns:a16="http://schemas.microsoft.com/office/drawing/2014/main" id="{CAF39C45-53CF-44F3-BF80-1A814D08CF82}"/>
                </a:ext>
              </a:extLst>
            </p:cNvPr>
            <p:cNvSpPr/>
            <p:nvPr/>
          </p:nvSpPr>
          <p:spPr>
            <a:xfrm>
              <a:off x="7042463" y="29981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ihandform: Form 191">
              <a:extLst>
                <a:ext uri="{FF2B5EF4-FFF2-40B4-BE49-F238E27FC236}">
                  <a16:creationId xmlns:a16="http://schemas.microsoft.com/office/drawing/2014/main" id="{216EAADD-E978-4D0D-8B10-0D7A49C64595}"/>
                </a:ext>
              </a:extLst>
            </p:cNvPr>
            <p:cNvSpPr/>
            <p:nvPr/>
          </p:nvSpPr>
          <p:spPr>
            <a:xfrm>
              <a:off x="7099613" y="29981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ihandform: Form 192">
              <a:extLst>
                <a:ext uri="{FF2B5EF4-FFF2-40B4-BE49-F238E27FC236}">
                  <a16:creationId xmlns:a16="http://schemas.microsoft.com/office/drawing/2014/main" id="{A5F1D289-92AF-41FA-8E59-83E881AE42FD}"/>
                </a:ext>
              </a:extLst>
            </p:cNvPr>
            <p:cNvSpPr/>
            <p:nvPr/>
          </p:nvSpPr>
          <p:spPr>
            <a:xfrm>
              <a:off x="7156763" y="29981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ihandform: Form 193">
              <a:extLst>
                <a:ext uri="{FF2B5EF4-FFF2-40B4-BE49-F238E27FC236}">
                  <a16:creationId xmlns:a16="http://schemas.microsoft.com/office/drawing/2014/main" id="{7310544D-0A35-44D8-A200-A32D941E5FA4}"/>
                </a:ext>
              </a:extLst>
            </p:cNvPr>
            <p:cNvSpPr/>
            <p:nvPr/>
          </p:nvSpPr>
          <p:spPr>
            <a:xfrm>
              <a:off x="7213913" y="29981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ihandform: Form 194">
              <a:extLst>
                <a:ext uri="{FF2B5EF4-FFF2-40B4-BE49-F238E27FC236}">
                  <a16:creationId xmlns:a16="http://schemas.microsoft.com/office/drawing/2014/main" id="{7358F3D5-22EA-4A45-B72A-FC81DCAE83CA}"/>
                </a:ext>
              </a:extLst>
            </p:cNvPr>
            <p:cNvSpPr/>
            <p:nvPr/>
          </p:nvSpPr>
          <p:spPr>
            <a:xfrm>
              <a:off x="7271063" y="29981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ihandform: Form 195">
              <a:extLst>
                <a:ext uri="{FF2B5EF4-FFF2-40B4-BE49-F238E27FC236}">
                  <a16:creationId xmlns:a16="http://schemas.microsoft.com/office/drawing/2014/main" id="{B38D1D83-1913-4839-8403-BB8E47737429}"/>
                </a:ext>
              </a:extLst>
            </p:cNvPr>
            <p:cNvSpPr/>
            <p:nvPr/>
          </p:nvSpPr>
          <p:spPr>
            <a:xfrm>
              <a:off x="6928163" y="30553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ihandform: Form 196">
              <a:extLst>
                <a:ext uri="{FF2B5EF4-FFF2-40B4-BE49-F238E27FC236}">
                  <a16:creationId xmlns:a16="http://schemas.microsoft.com/office/drawing/2014/main" id="{98DCC294-61B6-4E12-9F13-7B1FB06934BD}"/>
                </a:ext>
              </a:extLst>
            </p:cNvPr>
            <p:cNvSpPr/>
            <p:nvPr/>
          </p:nvSpPr>
          <p:spPr>
            <a:xfrm>
              <a:off x="6985313" y="30553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ihandform: Form 197">
              <a:extLst>
                <a:ext uri="{FF2B5EF4-FFF2-40B4-BE49-F238E27FC236}">
                  <a16:creationId xmlns:a16="http://schemas.microsoft.com/office/drawing/2014/main" id="{EEFE2705-212D-4341-A2E9-DC42F5211112}"/>
                </a:ext>
              </a:extLst>
            </p:cNvPr>
            <p:cNvSpPr/>
            <p:nvPr/>
          </p:nvSpPr>
          <p:spPr>
            <a:xfrm>
              <a:off x="7042463" y="30553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ihandform: Form 198">
              <a:extLst>
                <a:ext uri="{FF2B5EF4-FFF2-40B4-BE49-F238E27FC236}">
                  <a16:creationId xmlns:a16="http://schemas.microsoft.com/office/drawing/2014/main" id="{24159C38-0A93-4001-A3C7-1CE5B955C8BD}"/>
                </a:ext>
              </a:extLst>
            </p:cNvPr>
            <p:cNvSpPr/>
            <p:nvPr/>
          </p:nvSpPr>
          <p:spPr>
            <a:xfrm>
              <a:off x="7099613" y="30553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ihandform: Form 199">
              <a:extLst>
                <a:ext uri="{FF2B5EF4-FFF2-40B4-BE49-F238E27FC236}">
                  <a16:creationId xmlns:a16="http://schemas.microsoft.com/office/drawing/2014/main" id="{9B1B751C-34E7-4140-975D-6F9BBCFE3CE5}"/>
                </a:ext>
              </a:extLst>
            </p:cNvPr>
            <p:cNvSpPr/>
            <p:nvPr/>
          </p:nvSpPr>
          <p:spPr>
            <a:xfrm>
              <a:off x="7156763" y="30553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ihandform: Form 200">
              <a:extLst>
                <a:ext uri="{FF2B5EF4-FFF2-40B4-BE49-F238E27FC236}">
                  <a16:creationId xmlns:a16="http://schemas.microsoft.com/office/drawing/2014/main" id="{FEAAC301-0CD1-432B-B7D9-B5F2AF8E42C4}"/>
                </a:ext>
              </a:extLst>
            </p:cNvPr>
            <p:cNvSpPr/>
            <p:nvPr/>
          </p:nvSpPr>
          <p:spPr>
            <a:xfrm>
              <a:off x="7213913" y="30553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ihandform: Form 201">
              <a:extLst>
                <a:ext uri="{FF2B5EF4-FFF2-40B4-BE49-F238E27FC236}">
                  <a16:creationId xmlns:a16="http://schemas.microsoft.com/office/drawing/2014/main" id="{D0D5DB87-5AC3-44FB-8974-C5B52DF5F1CE}"/>
                </a:ext>
              </a:extLst>
            </p:cNvPr>
            <p:cNvSpPr/>
            <p:nvPr/>
          </p:nvSpPr>
          <p:spPr>
            <a:xfrm>
              <a:off x="7271063" y="30553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ihandform: Form 202">
              <a:extLst>
                <a:ext uri="{FF2B5EF4-FFF2-40B4-BE49-F238E27FC236}">
                  <a16:creationId xmlns:a16="http://schemas.microsoft.com/office/drawing/2014/main" id="{B73780DB-B42F-44F4-BB3D-DD0D4C78EE58}"/>
                </a:ext>
              </a:extLst>
            </p:cNvPr>
            <p:cNvSpPr/>
            <p:nvPr/>
          </p:nvSpPr>
          <p:spPr>
            <a:xfrm>
              <a:off x="7213913" y="31124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ihandform: Form 203">
              <a:extLst>
                <a:ext uri="{FF2B5EF4-FFF2-40B4-BE49-F238E27FC236}">
                  <a16:creationId xmlns:a16="http://schemas.microsoft.com/office/drawing/2014/main" id="{18E2F3B1-77AD-48B9-B84B-ABB7EAFF0D1E}"/>
                </a:ext>
              </a:extLst>
            </p:cNvPr>
            <p:cNvSpPr/>
            <p:nvPr/>
          </p:nvSpPr>
          <p:spPr>
            <a:xfrm>
              <a:off x="7271063" y="31124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ihandform: Form 204">
              <a:extLst>
                <a:ext uri="{FF2B5EF4-FFF2-40B4-BE49-F238E27FC236}">
                  <a16:creationId xmlns:a16="http://schemas.microsoft.com/office/drawing/2014/main" id="{7BD47466-2627-40B3-8641-6DD662A5A50E}"/>
                </a:ext>
              </a:extLst>
            </p:cNvPr>
            <p:cNvSpPr/>
            <p:nvPr/>
          </p:nvSpPr>
          <p:spPr>
            <a:xfrm>
              <a:off x="6928163" y="31124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ihandform: Form 205">
              <a:extLst>
                <a:ext uri="{FF2B5EF4-FFF2-40B4-BE49-F238E27FC236}">
                  <a16:creationId xmlns:a16="http://schemas.microsoft.com/office/drawing/2014/main" id="{EE5E2C04-CDC9-45B0-A0D9-C83AF3BE644E}"/>
                </a:ext>
              </a:extLst>
            </p:cNvPr>
            <p:cNvSpPr/>
            <p:nvPr/>
          </p:nvSpPr>
          <p:spPr>
            <a:xfrm>
              <a:off x="6985313" y="31124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ihandform: Form 206">
              <a:extLst>
                <a:ext uri="{FF2B5EF4-FFF2-40B4-BE49-F238E27FC236}">
                  <a16:creationId xmlns:a16="http://schemas.microsoft.com/office/drawing/2014/main" id="{98A06D03-98DB-4570-B305-E23E00D0DFE2}"/>
                </a:ext>
              </a:extLst>
            </p:cNvPr>
            <p:cNvSpPr/>
            <p:nvPr/>
          </p:nvSpPr>
          <p:spPr>
            <a:xfrm>
              <a:off x="7042463" y="31124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ihandform: Form 207">
              <a:extLst>
                <a:ext uri="{FF2B5EF4-FFF2-40B4-BE49-F238E27FC236}">
                  <a16:creationId xmlns:a16="http://schemas.microsoft.com/office/drawing/2014/main" id="{73EA48B9-1AAC-496E-8873-EA6BEA10D399}"/>
                </a:ext>
              </a:extLst>
            </p:cNvPr>
            <p:cNvSpPr/>
            <p:nvPr/>
          </p:nvSpPr>
          <p:spPr>
            <a:xfrm>
              <a:off x="7099613" y="31124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ihandform: Form 208">
              <a:extLst>
                <a:ext uri="{FF2B5EF4-FFF2-40B4-BE49-F238E27FC236}">
                  <a16:creationId xmlns:a16="http://schemas.microsoft.com/office/drawing/2014/main" id="{71828808-339E-49C1-A053-7EB88754D9CC}"/>
                </a:ext>
              </a:extLst>
            </p:cNvPr>
            <p:cNvSpPr/>
            <p:nvPr/>
          </p:nvSpPr>
          <p:spPr>
            <a:xfrm>
              <a:off x="7156763" y="31124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ihandform: Form 209">
              <a:extLst>
                <a:ext uri="{FF2B5EF4-FFF2-40B4-BE49-F238E27FC236}">
                  <a16:creationId xmlns:a16="http://schemas.microsoft.com/office/drawing/2014/main" id="{605EFB46-65DF-431B-954D-83E2B13DC027}"/>
                </a:ext>
              </a:extLst>
            </p:cNvPr>
            <p:cNvSpPr/>
            <p:nvPr/>
          </p:nvSpPr>
          <p:spPr>
            <a:xfrm>
              <a:off x="6928163" y="31696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ihandform: Form 210">
              <a:extLst>
                <a:ext uri="{FF2B5EF4-FFF2-40B4-BE49-F238E27FC236}">
                  <a16:creationId xmlns:a16="http://schemas.microsoft.com/office/drawing/2014/main" id="{A8DAB772-365A-46EB-BC0F-DD4738E01858}"/>
                </a:ext>
              </a:extLst>
            </p:cNvPr>
            <p:cNvSpPr/>
            <p:nvPr/>
          </p:nvSpPr>
          <p:spPr>
            <a:xfrm>
              <a:off x="6985313" y="31696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ihandform: Form 211">
              <a:extLst>
                <a:ext uri="{FF2B5EF4-FFF2-40B4-BE49-F238E27FC236}">
                  <a16:creationId xmlns:a16="http://schemas.microsoft.com/office/drawing/2014/main" id="{FD587AEF-4D39-4855-BE96-EE9ADC0AD5A9}"/>
                </a:ext>
              </a:extLst>
            </p:cNvPr>
            <p:cNvSpPr/>
            <p:nvPr/>
          </p:nvSpPr>
          <p:spPr>
            <a:xfrm>
              <a:off x="7042463" y="31696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ihandform: Form 212">
              <a:extLst>
                <a:ext uri="{FF2B5EF4-FFF2-40B4-BE49-F238E27FC236}">
                  <a16:creationId xmlns:a16="http://schemas.microsoft.com/office/drawing/2014/main" id="{EC3C99EA-3270-4903-B37D-7B8F5AE9DAF4}"/>
                </a:ext>
              </a:extLst>
            </p:cNvPr>
            <p:cNvSpPr/>
            <p:nvPr/>
          </p:nvSpPr>
          <p:spPr>
            <a:xfrm>
              <a:off x="7099613" y="31696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1" name="Gruppieren 250"/>
          <p:cNvGrpSpPr/>
          <p:nvPr/>
        </p:nvGrpSpPr>
        <p:grpSpPr>
          <a:xfrm>
            <a:off x="10865633" y="3989076"/>
            <a:ext cx="1100237" cy="1100237"/>
            <a:chOff x="6813863" y="2702900"/>
            <a:chExt cx="619125" cy="619125"/>
          </a:xfrm>
        </p:grpSpPr>
        <p:sp>
          <p:nvSpPr>
            <p:cNvPr id="82" name="Freihandform: Form 26">
              <a:extLst>
                <a:ext uri="{FF2B5EF4-FFF2-40B4-BE49-F238E27FC236}">
                  <a16:creationId xmlns:a16="http://schemas.microsoft.com/office/drawing/2014/main" id="{F74E3DAB-BAE5-4ADA-905E-25F2137A2FFD}"/>
                </a:ext>
              </a:extLst>
            </p:cNvPr>
            <p:cNvSpPr/>
            <p:nvPr/>
          </p:nvSpPr>
          <p:spPr>
            <a:xfrm>
              <a:off x="6813863" y="2702900"/>
              <a:ext cx="619125" cy="619125"/>
            </a:xfrm>
            <a:custGeom>
              <a:avLst/>
              <a:gdLst>
                <a:gd name="connsiteX0" fmla="*/ 7144 w 619125"/>
                <a:gd name="connsiteY0" fmla="*/ 7144 h 619125"/>
                <a:gd name="connsiteX1" fmla="*/ 616744 w 619125"/>
                <a:gd name="connsiteY1" fmla="*/ 7144 h 619125"/>
                <a:gd name="connsiteX2" fmla="*/ 616744 w 619125"/>
                <a:gd name="connsiteY2" fmla="*/ 616744 h 619125"/>
                <a:gd name="connsiteX3" fmla="*/ 7144 w 619125"/>
                <a:gd name="connsiteY3" fmla="*/ 616744 h 619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9125" h="619125">
                  <a:moveTo>
                    <a:pt x="7144" y="7144"/>
                  </a:moveTo>
                  <a:lnTo>
                    <a:pt x="616744" y="7144"/>
                  </a:lnTo>
                  <a:lnTo>
                    <a:pt x="616744" y="616744"/>
                  </a:lnTo>
                  <a:lnTo>
                    <a:pt x="7144" y="616744"/>
                  </a:lnTo>
                  <a:close/>
                </a:path>
              </a:pathLst>
            </a:custGeom>
            <a:solidFill>
              <a:schemeClr val="lt1">
                <a:alpha val="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>
                <a:solidFill>
                  <a:schemeClr val="dk1"/>
                </a:solidFill>
              </a:endParaRPr>
            </a:p>
          </p:txBody>
        </p:sp>
        <p:sp>
          <p:nvSpPr>
            <p:cNvPr id="83" name="Freihandform: Form 83">
              <a:extLst>
                <a:ext uri="{FF2B5EF4-FFF2-40B4-BE49-F238E27FC236}">
                  <a16:creationId xmlns:a16="http://schemas.microsoft.com/office/drawing/2014/main" id="{DEF6C952-38FA-46F4-A341-03FB0AECEEF5}"/>
                </a:ext>
              </a:extLst>
            </p:cNvPr>
            <p:cNvSpPr/>
            <p:nvPr/>
          </p:nvSpPr>
          <p:spPr>
            <a:xfrm>
              <a:off x="6861488" y="2750525"/>
              <a:ext cx="523875" cy="523875"/>
            </a:xfrm>
            <a:custGeom>
              <a:avLst/>
              <a:gdLst>
                <a:gd name="connsiteX0" fmla="*/ 16669 w 523875"/>
                <a:gd name="connsiteY0" fmla="*/ 521494 h 523875"/>
                <a:gd name="connsiteX1" fmla="*/ 511969 w 523875"/>
                <a:gd name="connsiteY1" fmla="*/ 521494 h 523875"/>
                <a:gd name="connsiteX2" fmla="*/ 521494 w 523875"/>
                <a:gd name="connsiteY2" fmla="*/ 511969 h 523875"/>
                <a:gd name="connsiteX3" fmla="*/ 521494 w 523875"/>
                <a:gd name="connsiteY3" fmla="*/ 16669 h 523875"/>
                <a:gd name="connsiteX4" fmla="*/ 511969 w 523875"/>
                <a:gd name="connsiteY4" fmla="*/ 7144 h 523875"/>
                <a:gd name="connsiteX5" fmla="*/ 16669 w 523875"/>
                <a:gd name="connsiteY5" fmla="*/ 7144 h 523875"/>
                <a:gd name="connsiteX6" fmla="*/ 7144 w 523875"/>
                <a:gd name="connsiteY6" fmla="*/ 16669 h 523875"/>
                <a:gd name="connsiteX7" fmla="*/ 7144 w 523875"/>
                <a:gd name="connsiteY7" fmla="*/ 511969 h 523875"/>
                <a:gd name="connsiteX8" fmla="*/ 16669 w 523875"/>
                <a:gd name="connsiteY8" fmla="*/ 521494 h 523875"/>
                <a:gd name="connsiteX9" fmla="*/ 26194 w 523875"/>
                <a:gd name="connsiteY9" fmla="*/ 502444 h 523875"/>
                <a:gd name="connsiteX10" fmla="*/ 26194 w 523875"/>
                <a:gd name="connsiteY10" fmla="*/ 169069 h 523875"/>
                <a:gd name="connsiteX11" fmla="*/ 502444 w 523875"/>
                <a:gd name="connsiteY11" fmla="*/ 169069 h 523875"/>
                <a:gd name="connsiteX12" fmla="*/ 502444 w 523875"/>
                <a:gd name="connsiteY12" fmla="*/ 502444 h 523875"/>
                <a:gd name="connsiteX13" fmla="*/ 26194 w 523875"/>
                <a:gd name="connsiteY13" fmla="*/ 502444 h 523875"/>
                <a:gd name="connsiteX14" fmla="*/ 502444 w 523875"/>
                <a:gd name="connsiteY14" fmla="*/ 26194 h 523875"/>
                <a:gd name="connsiteX15" fmla="*/ 502444 w 523875"/>
                <a:gd name="connsiteY15" fmla="*/ 150019 h 523875"/>
                <a:gd name="connsiteX16" fmla="*/ 26194 w 523875"/>
                <a:gd name="connsiteY16" fmla="*/ 150019 h 523875"/>
                <a:gd name="connsiteX17" fmla="*/ 26194 w 523875"/>
                <a:gd name="connsiteY17" fmla="*/ 26194 h 523875"/>
                <a:gd name="connsiteX18" fmla="*/ 502444 w 523875"/>
                <a:gd name="connsiteY18" fmla="*/ 26194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3875" h="523875">
                  <a:moveTo>
                    <a:pt x="16669" y="521494"/>
                  </a:moveTo>
                  <a:lnTo>
                    <a:pt x="511969" y="521494"/>
                  </a:lnTo>
                  <a:cubicBezTo>
                    <a:pt x="517684" y="521494"/>
                    <a:pt x="521494" y="517684"/>
                    <a:pt x="521494" y="511969"/>
                  </a:cubicBezTo>
                  <a:lnTo>
                    <a:pt x="521494" y="16669"/>
                  </a:lnTo>
                  <a:cubicBezTo>
                    <a:pt x="521494" y="10954"/>
                    <a:pt x="517684" y="7144"/>
                    <a:pt x="511969" y="7144"/>
                  </a:cubicBezTo>
                  <a:lnTo>
                    <a:pt x="16669" y="7144"/>
                  </a:lnTo>
                  <a:cubicBezTo>
                    <a:pt x="10954" y="7144"/>
                    <a:pt x="7144" y="10954"/>
                    <a:pt x="7144" y="16669"/>
                  </a:cubicBezTo>
                  <a:lnTo>
                    <a:pt x="7144" y="511969"/>
                  </a:lnTo>
                  <a:cubicBezTo>
                    <a:pt x="7144" y="517684"/>
                    <a:pt x="10954" y="521494"/>
                    <a:pt x="16669" y="521494"/>
                  </a:cubicBezTo>
                  <a:close/>
                  <a:moveTo>
                    <a:pt x="26194" y="502444"/>
                  </a:moveTo>
                  <a:lnTo>
                    <a:pt x="26194" y="169069"/>
                  </a:lnTo>
                  <a:lnTo>
                    <a:pt x="502444" y="169069"/>
                  </a:lnTo>
                  <a:lnTo>
                    <a:pt x="502444" y="502444"/>
                  </a:lnTo>
                  <a:lnTo>
                    <a:pt x="26194" y="502444"/>
                  </a:lnTo>
                  <a:close/>
                  <a:moveTo>
                    <a:pt x="502444" y="26194"/>
                  </a:moveTo>
                  <a:lnTo>
                    <a:pt x="502444" y="150019"/>
                  </a:lnTo>
                  <a:lnTo>
                    <a:pt x="26194" y="150019"/>
                  </a:lnTo>
                  <a:lnTo>
                    <a:pt x="26194" y="26194"/>
                  </a:lnTo>
                  <a:lnTo>
                    <a:pt x="502444" y="2619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ihandform: Form 84">
              <a:extLst>
                <a:ext uri="{FF2B5EF4-FFF2-40B4-BE49-F238E27FC236}">
                  <a16:creationId xmlns:a16="http://schemas.microsoft.com/office/drawing/2014/main" id="{773D1307-E367-4765-892D-0A65736495BF}"/>
                </a:ext>
              </a:extLst>
            </p:cNvPr>
            <p:cNvSpPr/>
            <p:nvPr/>
          </p:nvSpPr>
          <p:spPr>
            <a:xfrm>
              <a:off x="7042463" y="29410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ihandform: Form 85">
              <a:extLst>
                <a:ext uri="{FF2B5EF4-FFF2-40B4-BE49-F238E27FC236}">
                  <a16:creationId xmlns:a16="http://schemas.microsoft.com/office/drawing/2014/main" id="{8B63E6AC-79CF-474D-BB74-E9B384A05F96}"/>
                </a:ext>
              </a:extLst>
            </p:cNvPr>
            <p:cNvSpPr/>
            <p:nvPr/>
          </p:nvSpPr>
          <p:spPr>
            <a:xfrm>
              <a:off x="7099613" y="29410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ihandform: Form 86">
              <a:extLst>
                <a:ext uri="{FF2B5EF4-FFF2-40B4-BE49-F238E27FC236}">
                  <a16:creationId xmlns:a16="http://schemas.microsoft.com/office/drawing/2014/main" id="{C7A50296-1CDB-41EB-BB87-813D2025ADDE}"/>
                </a:ext>
              </a:extLst>
            </p:cNvPr>
            <p:cNvSpPr/>
            <p:nvPr/>
          </p:nvSpPr>
          <p:spPr>
            <a:xfrm>
              <a:off x="7156763" y="29410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ihandform: Form 87">
              <a:extLst>
                <a:ext uri="{FF2B5EF4-FFF2-40B4-BE49-F238E27FC236}">
                  <a16:creationId xmlns:a16="http://schemas.microsoft.com/office/drawing/2014/main" id="{551386AD-D78E-40B9-8924-FBEEEC143C25}"/>
                </a:ext>
              </a:extLst>
            </p:cNvPr>
            <p:cNvSpPr/>
            <p:nvPr/>
          </p:nvSpPr>
          <p:spPr>
            <a:xfrm>
              <a:off x="7213913" y="29410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ihandform: Form 88">
              <a:extLst>
                <a:ext uri="{FF2B5EF4-FFF2-40B4-BE49-F238E27FC236}">
                  <a16:creationId xmlns:a16="http://schemas.microsoft.com/office/drawing/2014/main" id="{A9D170EE-E0A4-4E54-A2D8-CAAF8E4E9A98}"/>
                </a:ext>
              </a:extLst>
            </p:cNvPr>
            <p:cNvSpPr/>
            <p:nvPr/>
          </p:nvSpPr>
          <p:spPr>
            <a:xfrm>
              <a:off x="7271063" y="29410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ihandform: Form 89">
              <a:extLst>
                <a:ext uri="{FF2B5EF4-FFF2-40B4-BE49-F238E27FC236}">
                  <a16:creationId xmlns:a16="http://schemas.microsoft.com/office/drawing/2014/main" id="{4567BB9C-6042-454C-972F-B27F9353F31E}"/>
                </a:ext>
              </a:extLst>
            </p:cNvPr>
            <p:cNvSpPr/>
            <p:nvPr/>
          </p:nvSpPr>
          <p:spPr>
            <a:xfrm>
              <a:off x="6928163" y="29981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ihandform: Form 90">
              <a:extLst>
                <a:ext uri="{FF2B5EF4-FFF2-40B4-BE49-F238E27FC236}">
                  <a16:creationId xmlns:a16="http://schemas.microsoft.com/office/drawing/2014/main" id="{38EE156F-7E32-483D-88AD-7DAE8A284E87}"/>
                </a:ext>
              </a:extLst>
            </p:cNvPr>
            <p:cNvSpPr/>
            <p:nvPr/>
          </p:nvSpPr>
          <p:spPr>
            <a:xfrm>
              <a:off x="6985313" y="29981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ihandform: Form 100">
              <a:extLst>
                <a:ext uri="{FF2B5EF4-FFF2-40B4-BE49-F238E27FC236}">
                  <a16:creationId xmlns:a16="http://schemas.microsoft.com/office/drawing/2014/main" id="{CAF39C45-53CF-44F3-BF80-1A814D08CF82}"/>
                </a:ext>
              </a:extLst>
            </p:cNvPr>
            <p:cNvSpPr/>
            <p:nvPr/>
          </p:nvSpPr>
          <p:spPr>
            <a:xfrm>
              <a:off x="7042463" y="29981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ihandform: Form 191">
              <a:extLst>
                <a:ext uri="{FF2B5EF4-FFF2-40B4-BE49-F238E27FC236}">
                  <a16:creationId xmlns:a16="http://schemas.microsoft.com/office/drawing/2014/main" id="{216EAADD-E978-4D0D-8B10-0D7A49C64595}"/>
                </a:ext>
              </a:extLst>
            </p:cNvPr>
            <p:cNvSpPr/>
            <p:nvPr/>
          </p:nvSpPr>
          <p:spPr>
            <a:xfrm>
              <a:off x="7099613" y="29981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ihandform: Form 192">
              <a:extLst>
                <a:ext uri="{FF2B5EF4-FFF2-40B4-BE49-F238E27FC236}">
                  <a16:creationId xmlns:a16="http://schemas.microsoft.com/office/drawing/2014/main" id="{A5F1D289-92AF-41FA-8E59-83E881AE42FD}"/>
                </a:ext>
              </a:extLst>
            </p:cNvPr>
            <p:cNvSpPr/>
            <p:nvPr/>
          </p:nvSpPr>
          <p:spPr>
            <a:xfrm>
              <a:off x="7156763" y="29981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ihandform: Form 193">
              <a:extLst>
                <a:ext uri="{FF2B5EF4-FFF2-40B4-BE49-F238E27FC236}">
                  <a16:creationId xmlns:a16="http://schemas.microsoft.com/office/drawing/2014/main" id="{7310544D-0A35-44D8-A200-A32D941E5FA4}"/>
                </a:ext>
              </a:extLst>
            </p:cNvPr>
            <p:cNvSpPr/>
            <p:nvPr/>
          </p:nvSpPr>
          <p:spPr>
            <a:xfrm>
              <a:off x="7213913" y="29981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ihandform: Form 194">
              <a:extLst>
                <a:ext uri="{FF2B5EF4-FFF2-40B4-BE49-F238E27FC236}">
                  <a16:creationId xmlns:a16="http://schemas.microsoft.com/office/drawing/2014/main" id="{7358F3D5-22EA-4A45-B72A-FC81DCAE83CA}"/>
                </a:ext>
              </a:extLst>
            </p:cNvPr>
            <p:cNvSpPr/>
            <p:nvPr/>
          </p:nvSpPr>
          <p:spPr>
            <a:xfrm>
              <a:off x="7271063" y="29981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ihandform: Form 195">
              <a:extLst>
                <a:ext uri="{FF2B5EF4-FFF2-40B4-BE49-F238E27FC236}">
                  <a16:creationId xmlns:a16="http://schemas.microsoft.com/office/drawing/2014/main" id="{B38D1D83-1913-4839-8403-BB8E47737429}"/>
                </a:ext>
              </a:extLst>
            </p:cNvPr>
            <p:cNvSpPr/>
            <p:nvPr/>
          </p:nvSpPr>
          <p:spPr>
            <a:xfrm>
              <a:off x="6928163" y="30553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ihandform: Form 196">
              <a:extLst>
                <a:ext uri="{FF2B5EF4-FFF2-40B4-BE49-F238E27FC236}">
                  <a16:creationId xmlns:a16="http://schemas.microsoft.com/office/drawing/2014/main" id="{98DCC294-61B6-4E12-9F13-7B1FB06934BD}"/>
                </a:ext>
              </a:extLst>
            </p:cNvPr>
            <p:cNvSpPr/>
            <p:nvPr/>
          </p:nvSpPr>
          <p:spPr>
            <a:xfrm>
              <a:off x="6985313" y="30553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ihandform: Form 197">
              <a:extLst>
                <a:ext uri="{FF2B5EF4-FFF2-40B4-BE49-F238E27FC236}">
                  <a16:creationId xmlns:a16="http://schemas.microsoft.com/office/drawing/2014/main" id="{EEFE2705-212D-4341-A2E9-DC42F5211112}"/>
                </a:ext>
              </a:extLst>
            </p:cNvPr>
            <p:cNvSpPr/>
            <p:nvPr/>
          </p:nvSpPr>
          <p:spPr>
            <a:xfrm>
              <a:off x="7042463" y="30553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ihandform: Form 198">
              <a:extLst>
                <a:ext uri="{FF2B5EF4-FFF2-40B4-BE49-F238E27FC236}">
                  <a16:creationId xmlns:a16="http://schemas.microsoft.com/office/drawing/2014/main" id="{24159C38-0A93-4001-A3C7-1CE5B955C8BD}"/>
                </a:ext>
              </a:extLst>
            </p:cNvPr>
            <p:cNvSpPr/>
            <p:nvPr/>
          </p:nvSpPr>
          <p:spPr>
            <a:xfrm>
              <a:off x="7099613" y="30553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ihandform: Form 199">
              <a:extLst>
                <a:ext uri="{FF2B5EF4-FFF2-40B4-BE49-F238E27FC236}">
                  <a16:creationId xmlns:a16="http://schemas.microsoft.com/office/drawing/2014/main" id="{9B1B751C-34E7-4140-975D-6F9BBCFE3CE5}"/>
                </a:ext>
              </a:extLst>
            </p:cNvPr>
            <p:cNvSpPr/>
            <p:nvPr/>
          </p:nvSpPr>
          <p:spPr>
            <a:xfrm>
              <a:off x="7156763" y="30553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ihandform: Form 200">
              <a:extLst>
                <a:ext uri="{FF2B5EF4-FFF2-40B4-BE49-F238E27FC236}">
                  <a16:creationId xmlns:a16="http://schemas.microsoft.com/office/drawing/2014/main" id="{FEAAC301-0CD1-432B-B7D9-B5F2AF8E42C4}"/>
                </a:ext>
              </a:extLst>
            </p:cNvPr>
            <p:cNvSpPr/>
            <p:nvPr/>
          </p:nvSpPr>
          <p:spPr>
            <a:xfrm>
              <a:off x="7213913" y="30553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ihandform: Form 201">
              <a:extLst>
                <a:ext uri="{FF2B5EF4-FFF2-40B4-BE49-F238E27FC236}">
                  <a16:creationId xmlns:a16="http://schemas.microsoft.com/office/drawing/2014/main" id="{D0D5DB87-5AC3-44FB-8974-C5B52DF5F1CE}"/>
                </a:ext>
              </a:extLst>
            </p:cNvPr>
            <p:cNvSpPr/>
            <p:nvPr/>
          </p:nvSpPr>
          <p:spPr>
            <a:xfrm>
              <a:off x="7271063" y="30553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ihandform: Form 202">
              <a:extLst>
                <a:ext uri="{FF2B5EF4-FFF2-40B4-BE49-F238E27FC236}">
                  <a16:creationId xmlns:a16="http://schemas.microsoft.com/office/drawing/2014/main" id="{B73780DB-B42F-44F4-BB3D-DD0D4C78EE58}"/>
                </a:ext>
              </a:extLst>
            </p:cNvPr>
            <p:cNvSpPr/>
            <p:nvPr/>
          </p:nvSpPr>
          <p:spPr>
            <a:xfrm>
              <a:off x="7213913" y="31124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ihandform: Form 203">
              <a:extLst>
                <a:ext uri="{FF2B5EF4-FFF2-40B4-BE49-F238E27FC236}">
                  <a16:creationId xmlns:a16="http://schemas.microsoft.com/office/drawing/2014/main" id="{18E2F3B1-77AD-48B9-B84B-ABB7EAFF0D1E}"/>
                </a:ext>
              </a:extLst>
            </p:cNvPr>
            <p:cNvSpPr/>
            <p:nvPr/>
          </p:nvSpPr>
          <p:spPr>
            <a:xfrm>
              <a:off x="7271063" y="31124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ihandform: Form 204">
              <a:extLst>
                <a:ext uri="{FF2B5EF4-FFF2-40B4-BE49-F238E27FC236}">
                  <a16:creationId xmlns:a16="http://schemas.microsoft.com/office/drawing/2014/main" id="{7BD47466-2627-40B3-8641-6DD662A5A50E}"/>
                </a:ext>
              </a:extLst>
            </p:cNvPr>
            <p:cNvSpPr/>
            <p:nvPr/>
          </p:nvSpPr>
          <p:spPr>
            <a:xfrm>
              <a:off x="6928163" y="31124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ihandform: Form 205">
              <a:extLst>
                <a:ext uri="{FF2B5EF4-FFF2-40B4-BE49-F238E27FC236}">
                  <a16:creationId xmlns:a16="http://schemas.microsoft.com/office/drawing/2014/main" id="{EE5E2C04-CDC9-45B0-A0D9-C83AF3BE644E}"/>
                </a:ext>
              </a:extLst>
            </p:cNvPr>
            <p:cNvSpPr/>
            <p:nvPr/>
          </p:nvSpPr>
          <p:spPr>
            <a:xfrm>
              <a:off x="6985313" y="31124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ihandform: Form 206">
              <a:extLst>
                <a:ext uri="{FF2B5EF4-FFF2-40B4-BE49-F238E27FC236}">
                  <a16:creationId xmlns:a16="http://schemas.microsoft.com/office/drawing/2014/main" id="{98A06D03-98DB-4570-B305-E23E00D0DFE2}"/>
                </a:ext>
              </a:extLst>
            </p:cNvPr>
            <p:cNvSpPr/>
            <p:nvPr/>
          </p:nvSpPr>
          <p:spPr>
            <a:xfrm>
              <a:off x="7042463" y="31124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ihandform: Form 207">
              <a:extLst>
                <a:ext uri="{FF2B5EF4-FFF2-40B4-BE49-F238E27FC236}">
                  <a16:creationId xmlns:a16="http://schemas.microsoft.com/office/drawing/2014/main" id="{73EA48B9-1AAC-496E-8873-EA6BEA10D399}"/>
                </a:ext>
              </a:extLst>
            </p:cNvPr>
            <p:cNvSpPr/>
            <p:nvPr/>
          </p:nvSpPr>
          <p:spPr>
            <a:xfrm>
              <a:off x="7099613" y="31124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ihandform: Form 208">
              <a:extLst>
                <a:ext uri="{FF2B5EF4-FFF2-40B4-BE49-F238E27FC236}">
                  <a16:creationId xmlns:a16="http://schemas.microsoft.com/office/drawing/2014/main" id="{71828808-339E-49C1-A053-7EB88754D9CC}"/>
                </a:ext>
              </a:extLst>
            </p:cNvPr>
            <p:cNvSpPr/>
            <p:nvPr/>
          </p:nvSpPr>
          <p:spPr>
            <a:xfrm>
              <a:off x="7156763" y="31124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ihandform: Form 209">
              <a:extLst>
                <a:ext uri="{FF2B5EF4-FFF2-40B4-BE49-F238E27FC236}">
                  <a16:creationId xmlns:a16="http://schemas.microsoft.com/office/drawing/2014/main" id="{605EFB46-65DF-431B-954D-83E2B13DC027}"/>
                </a:ext>
              </a:extLst>
            </p:cNvPr>
            <p:cNvSpPr/>
            <p:nvPr/>
          </p:nvSpPr>
          <p:spPr>
            <a:xfrm>
              <a:off x="6928163" y="31696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ihandform: Form 210">
              <a:extLst>
                <a:ext uri="{FF2B5EF4-FFF2-40B4-BE49-F238E27FC236}">
                  <a16:creationId xmlns:a16="http://schemas.microsoft.com/office/drawing/2014/main" id="{A8DAB772-365A-46EB-BC0F-DD4738E01858}"/>
                </a:ext>
              </a:extLst>
            </p:cNvPr>
            <p:cNvSpPr/>
            <p:nvPr/>
          </p:nvSpPr>
          <p:spPr>
            <a:xfrm>
              <a:off x="6985313" y="31696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ihandform: Form 211">
              <a:extLst>
                <a:ext uri="{FF2B5EF4-FFF2-40B4-BE49-F238E27FC236}">
                  <a16:creationId xmlns:a16="http://schemas.microsoft.com/office/drawing/2014/main" id="{FD587AEF-4D39-4855-BE96-EE9ADC0AD5A9}"/>
                </a:ext>
              </a:extLst>
            </p:cNvPr>
            <p:cNvSpPr/>
            <p:nvPr/>
          </p:nvSpPr>
          <p:spPr>
            <a:xfrm>
              <a:off x="7042463" y="31696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ihandform: Form 212">
              <a:extLst>
                <a:ext uri="{FF2B5EF4-FFF2-40B4-BE49-F238E27FC236}">
                  <a16:creationId xmlns:a16="http://schemas.microsoft.com/office/drawing/2014/main" id="{EC3C99EA-3270-4903-B37D-7B8F5AE9DAF4}"/>
                </a:ext>
              </a:extLst>
            </p:cNvPr>
            <p:cNvSpPr/>
            <p:nvPr/>
          </p:nvSpPr>
          <p:spPr>
            <a:xfrm>
              <a:off x="7099613" y="31696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14" name="Picture 1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901" y="669059"/>
            <a:ext cx="11105795" cy="1201987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1565046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6" presetClass="emph" presetSubtype="0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500"/>
                            </p:stCondLst>
                            <p:childTnLst>
                              <p:par>
                                <p:cTn id="3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3" grpId="0" animBg="1"/>
      <p:bldP spid="13" grpId="1" animBg="1"/>
      <p:bldP spid="14" grpId="0" animBg="1"/>
      <p:bldP spid="14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>
            <a:extLst>
              <a:ext uri="{FF2B5EF4-FFF2-40B4-BE49-F238E27FC236}">
                <a16:creationId xmlns:a16="http://schemas.microsoft.com/office/drawing/2014/main" id="{190CCB86-E557-4F1B-A915-FB28D9483448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/>
          </p:nvPr>
        </p:nvGraphicFramePr>
        <p:xfrm>
          <a:off x="2822" y="4608"/>
          <a:ext cx="2822" cy="28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7" name="think-cell Folie" r:id="rId6" imgW="399" imgH="399" progId="TCLayout.ActiveDocument.1">
                  <p:embed/>
                </p:oleObj>
              </mc:Choice>
              <mc:Fallback>
                <p:oleObj name="think-cell Folie" r:id="rId6" imgW="399" imgH="399" progId="TCLayout.ActiveDocument.1">
                  <p:embed/>
                  <p:pic>
                    <p:nvPicPr>
                      <p:cNvPr id="12" name="Objekt 11" hidden="1">
                        <a:extLst>
                          <a:ext uri="{FF2B5EF4-FFF2-40B4-BE49-F238E27FC236}">
                            <a16:creationId xmlns:a16="http://schemas.microsoft.com/office/drawing/2014/main" id="{190CCB86-E557-4F1B-A915-FB28D94834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822" y="4608"/>
                        <a:ext cx="2822" cy="28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45254DC5-F446-46D5-9BC4-44FF0AD656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 bwMode="gray">
          <a:xfrm>
            <a:off x="1060382" y="2860322"/>
            <a:ext cx="12779673" cy="566467"/>
          </a:xfrm>
        </p:spPr>
        <p:txBody>
          <a:bodyPr/>
          <a:lstStyle/>
          <a:p>
            <a:pPr marL="0" indent="0">
              <a:buNone/>
            </a:pPr>
            <a:r>
              <a:rPr lang="pt-BR" sz="3554" dirty="0"/>
              <a:t>Participe dos nossos próximos eventos:</a:t>
            </a:r>
            <a:endParaRPr lang="pt-BR" sz="4976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pt-BR" sz="4976" dirty="0"/>
          </a:p>
          <a:p>
            <a:pPr marL="0" indent="0">
              <a:buNone/>
            </a:pPr>
            <a:endParaRPr lang="en-GB" sz="6398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D9B5B86-F21C-4E77-B02F-308418BE264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gray"/>
        <p:txBody>
          <a:bodyPr/>
          <a:lstStyle/>
          <a:p>
            <a:endParaRPr lang="en-GB" dirty="0"/>
          </a:p>
        </p:txBody>
      </p:sp>
      <p:pic>
        <p:nvPicPr>
          <p:cNvPr id="114" name="Picture 1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901" y="669059"/>
            <a:ext cx="11105795" cy="1201987"/>
          </a:xfrm>
          <a:prstGeom prst="rect">
            <a:avLst/>
          </a:prstGeom>
        </p:spPr>
      </p:pic>
      <p:sp>
        <p:nvSpPr>
          <p:cNvPr id="115" name="Datumsplatzhalter 2"/>
          <p:cNvSpPr>
            <a:spLocks noGrp="1"/>
          </p:cNvSpPr>
          <p:nvPr>
            <p:ph type="dt" sz="half" idx="2"/>
          </p:nvPr>
        </p:nvSpPr>
        <p:spPr bwMode="gray">
          <a:xfrm>
            <a:off x="4584321" y="8895719"/>
            <a:ext cx="679673" cy="164019"/>
          </a:xfrm>
        </p:spPr>
        <p:txBody>
          <a:bodyPr/>
          <a:lstStyle/>
          <a:p>
            <a:fld id="{A6DFC6F9-A8D3-432F-9F70-2D28C9FCF34B}" type="datetime1">
              <a:rPr lang="en-GB" smtClean="0"/>
              <a:t>19/07/2019</a:t>
            </a:fld>
            <a:endParaRPr lang="en-GB" dirty="0"/>
          </a:p>
        </p:txBody>
      </p:sp>
      <p:sp>
        <p:nvSpPr>
          <p:cNvPr id="116" name="Retângulo 2">
            <a:extLst>
              <a:ext uri="{FF2B5EF4-FFF2-40B4-BE49-F238E27FC236}">
                <a16:creationId xmlns:a16="http://schemas.microsoft.com/office/drawing/2014/main" id="{6B39834F-6DDD-46B9-9C98-16F2EE639B6A}"/>
              </a:ext>
            </a:extLst>
          </p:cNvPr>
          <p:cNvSpPr/>
          <p:nvPr/>
        </p:nvSpPr>
        <p:spPr>
          <a:xfrm>
            <a:off x="3709572" y="3882104"/>
            <a:ext cx="4561540" cy="4161474"/>
          </a:xfrm>
          <a:prstGeom prst="rect">
            <a:avLst/>
          </a:prstGeom>
          <a:solidFill>
            <a:srgbClr val="99D5F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1925" tIns="191925" rIns="191925" bIns="191925" rtlCol="0" anchor="ctr"/>
          <a:lstStyle/>
          <a:p>
            <a:pPr defTabSz="1624941">
              <a:defRPr/>
            </a:pPr>
            <a:endParaRPr lang="pt-BR" sz="5687" b="1" dirty="0">
              <a:solidFill>
                <a:schemeClr val="bg1"/>
              </a:solidFill>
            </a:endParaRPr>
          </a:p>
          <a:p>
            <a:pPr defTabSz="1624941">
              <a:defRPr/>
            </a:pPr>
            <a:r>
              <a:rPr lang="pt-BR" sz="5687" b="1" dirty="0">
                <a:solidFill>
                  <a:schemeClr val="bg1"/>
                </a:solidFill>
              </a:rPr>
              <a:t>24.07</a:t>
            </a:r>
            <a:endParaRPr lang="pt-BR" sz="5687" b="1" dirty="0">
              <a:solidFill>
                <a:schemeClr val="accent3">
                  <a:lumMod val="75000"/>
                </a:schemeClr>
              </a:solidFill>
              <a:latin typeface="Arial"/>
            </a:endParaRPr>
          </a:p>
          <a:p>
            <a:pPr defTabSz="1624941">
              <a:defRPr/>
            </a:pPr>
            <a:r>
              <a:rPr lang="pt-BR" sz="3554" b="1" dirty="0">
                <a:solidFill>
                  <a:schemeClr val="accent3">
                    <a:lumMod val="75000"/>
                  </a:schemeClr>
                </a:solidFill>
              </a:rPr>
              <a:t>Mini Workshop: </a:t>
            </a:r>
            <a:r>
              <a:rPr lang="en-GB" sz="3554" dirty="0" err="1">
                <a:solidFill>
                  <a:schemeClr val="accent3">
                    <a:lumMod val="75000"/>
                  </a:schemeClr>
                </a:solidFill>
              </a:rPr>
              <a:t>Microsserviços</a:t>
            </a:r>
            <a:r>
              <a:rPr lang="pt-BR" sz="3554" dirty="0">
                <a:solidFill>
                  <a:schemeClr val="accent3">
                    <a:lumMod val="75000"/>
                  </a:schemeClr>
                </a:solidFill>
              </a:rPr>
              <a:t> na Prática </a:t>
            </a:r>
            <a:r>
              <a:rPr lang="pt-BR" sz="2488" dirty="0">
                <a:solidFill>
                  <a:schemeClr val="accent3">
                    <a:lumMod val="75000"/>
                  </a:schemeClr>
                </a:solidFill>
              </a:rPr>
              <a:t>|</a:t>
            </a:r>
            <a:r>
              <a:rPr lang="pt-BR" sz="3554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BR" sz="2488" dirty="0">
                <a:solidFill>
                  <a:schemeClr val="bg1"/>
                </a:solidFill>
              </a:rPr>
              <a:t>Sorocaba</a:t>
            </a:r>
            <a:endParaRPr lang="en-GB" sz="2488" dirty="0">
              <a:solidFill>
                <a:schemeClr val="bg1"/>
              </a:solidFill>
            </a:endParaRPr>
          </a:p>
        </p:txBody>
      </p:sp>
      <p:sp>
        <p:nvSpPr>
          <p:cNvPr id="117" name="Retângulo 8">
            <a:extLst>
              <a:ext uri="{FF2B5EF4-FFF2-40B4-BE49-F238E27FC236}">
                <a16:creationId xmlns:a16="http://schemas.microsoft.com/office/drawing/2014/main" id="{E5CC77A3-BDFA-4BD7-B36F-C8EB9590B129}"/>
              </a:ext>
            </a:extLst>
          </p:cNvPr>
          <p:cNvSpPr/>
          <p:nvPr/>
        </p:nvSpPr>
        <p:spPr>
          <a:xfrm>
            <a:off x="8539700" y="3882104"/>
            <a:ext cx="4561540" cy="4161474"/>
          </a:xfrm>
          <a:prstGeom prst="rect">
            <a:avLst/>
          </a:prstGeom>
          <a:solidFill>
            <a:srgbClr val="99D5F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1925" tIns="191925" rIns="191925" bIns="191925" rtlCol="0" anchor="ctr"/>
          <a:lstStyle/>
          <a:p>
            <a:pPr defTabSz="1624941">
              <a:defRPr/>
            </a:pPr>
            <a:endParaRPr lang="pt-BR" sz="5687" b="1" dirty="0">
              <a:solidFill>
                <a:schemeClr val="bg1"/>
              </a:solidFill>
            </a:endParaRPr>
          </a:p>
          <a:p>
            <a:pPr defTabSz="1624941">
              <a:defRPr/>
            </a:pPr>
            <a:r>
              <a:rPr lang="pt-BR" sz="5687" b="1" dirty="0">
                <a:solidFill>
                  <a:schemeClr val="bg1"/>
                </a:solidFill>
              </a:rPr>
              <a:t>30.07</a:t>
            </a:r>
            <a:endParaRPr lang="pt-BR" sz="5687" b="1" dirty="0">
              <a:solidFill>
                <a:schemeClr val="accent3">
                  <a:lumMod val="75000"/>
                </a:schemeClr>
              </a:solidFill>
              <a:latin typeface="Arial"/>
            </a:endParaRPr>
          </a:p>
          <a:p>
            <a:pPr defTabSz="1624941">
              <a:defRPr/>
            </a:pPr>
            <a:r>
              <a:rPr lang="pt-BR" sz="3554" b="1" dirty="0">
                <a:solidFill>
                  <a:schemeClr val="accent3">
                    <a:lumMod val="75000"/>
                  </a:schemeClr>
                </a:solidFill>
              </a:rPr>
              <a:t>DES-Conferência</a:t>
            </a:r>
            <a:br>
              <a:rPr lang="pt-BR" sz="3554" b="1" dirty="0">
                <a:solidFill>
                  <a:schemeClr val="accent3">
                    <a:lumMod val="75000"/>
                  </a:schemeClr>
                </a:solidFill>
              </a:rPr>
            </a:br>
            <a:r>
              <a:rPr lang="pt-BR" sz="3554" b="1" dirty="0">
                <a:solidFill>
                  <a:schemeClr val="accent3">
                    <a:lumMod val="75000"/>
                  </a:schemeClr>
                </a:solidFill>
              </a:rPr>
              <a:t>Lean-Agile:</a:t>
            </a:r>
            <a:br>
              <a:rPr lang="pt-BR" sz="3554" b="1" dirty="0">
                <a:solidFill>
                  <a:schemeClr val="accent3">
                    <a:lumMod val="75000"/>
                  </a:schemeClr>
                </a:solidFill>
              </a:rPr>
            </a:br>
            <a:r>
              <a:rPr lang="pt-BR" sz="3554" dirty="0">
                <a:solidFill>
                  <a:schemeClr val="accent3">
                    <a:lumMod val="75000"/>
                  </a:schemeClr>
                </a:solidFill>
              </a:rPr>
              <a:t>Produto</a:t>
            </a:r>
            <a:endParaRPr lang="pt-BR" sz="2488" dirty="0">
              <a:solidFill>
                <a:schemeClr val="accent3">
                  <a:lumMod val="75000"/>
                </a:schemeClr>
              </a:solidFill>
            </a:endParaRPr>
          </a:p>
        </p:txBody>
      </p:sp>
      <p:grpSp>
        <p:nvGrpSpPr>
          <p:cNvPr id="118" name="Gruppieren 250"/>
          <p:cNvGrpSpPr/>
          <p:nvPr/>
        </p:nvGrpSpPr>
        <p:grpSpPr>
          <a:xfrm>
            <a:off x="3883109" y="4020600"/>
            <a:ext cx="1100237" cy="1100237"/>
            <a:chOff x="6813863" y="2702900"/>
            <a:chExt cx="619125" cy="619125"/>
          </a:xfrm>
        </p:grpSpPr>
        <p:sp>
          <p:nvSpPr>
            <p:cNvPr id="119" name="Freihandform: Form 26">
              <a:extLst>
                <a:ext uri="{FF2B5EF4-FFF2-40B4-BE49-F238E27FC236}">
                  <a16:creationId xmlns:a16="http://schemas.microsoft.com/office/drawing/2014/main" id="{F74E3DAB-BAE5-4ADA-905E-25F2137A2FFD}"/>
                </a:ext>
              </a:extLst>
            </p:cNvPr>
            <p:cNvSpPr/>
            <p:nvPr/>
          </p:nvSpPr>
          <p:spPr>
            <a:xfrm>
              <a:off x="6813863" y="2702900"/>
              <a:ext cx="619125" cy="619125"/>
            </a:xfrm>
            <a:custGeom>
              <a:avLst/>
              <a:gdLst>
                <a:gd name="connsiteX0" fmla="*/ 7144 w 619125"/>
                <a:gd name="connsiteY0" fmla="*/ 7144 h 619125"/>
                <a:gd name="connsiteX1" fmla="*/ 616744 w 619125"/>
                <a:gd name="connsiteY1" fmla="*/ 7144 h 619125"/>
                <a:gd name="connsiteX2" fmla="*/ 616744 w 619125"/>
                <a:gd name="connsiteY2" fmla="*/ 616744 h 619125"/>
                <a:gd name="connsiteX3" fmla="*/ 7144 w 619125"/>
                <a:gd name="connsiteY3" fmla="*/ 616744 h 619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9125" h="619125">
                  <a:moveTo>
                    <a:pt x="7144" y="7144"/>
                  </a:moveTo>
                  <a:lnTo>
                    <a:pt x="616744" y="7144"/>
                  </a:lnTo>
                  <a:lnTo>
                    <a:pt x="616744" y="616744"/>
                  </a:lnTo>
                  <a:lnTo>
                    <a:pt x="7144" y="616744"/>
                  </a:lnTo>
                  <a:close/>
                </a:path>
              </a:pathLst>
            </a:custGeom>
            <a:solidFill>
              <a:schemeClr val="lt1">
                <a:alpha val="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>
                <a:solidFill>
                  <a:schemeClr val="dk1"/>
                </a:solidFill>
              </a:endParaRPr>
            </a:p>
          </p:txBody>
        </p:sp>
        <p:sp>
          <p:nvSpPr>
            <p:cNvPr id="120" name="Freihandform: Form 83">
              <a:extLst>
                <a:ext uri="{FF2B5EF4-FFF2-40B4-BE49-F238E27FC236}">
                  <a16:creationId xmlns:a16="http://schemas.microsoft.com/office/drawing/2014/main" id="{DEF6C952-38FA-46F4-A341-03FB0AECEEF5}"/>
                </a:ext>
              </a:extLst>
            </p:cNvPr>
            <p:cNvSpPr/>
            <p:nvPr/>
          </p:nvSpPr>
          <p:spPr>
            <a:xfrm>
              <a:off x="6861488" y="2750525"/>
              <a:ext cx="523875" cy="523875"/>
            </a:xfrm>
            <a:custGeom>
              <a:avLst/>
              <a:gdLst>
                <a:gd name="connsiteX0" fmla="*/ 16669 w 523875"/>
                <a:gd name="connsiteY0" fmla="*/ 521494 h 523875"/>
                <a:gd name="connsiteX1" fmla="*/ 511969 w 523875"/>
                <a:gd name="connsiteY1" fmla="*/ 521494 h 523875"/>
                <a:gd name="connsiteX2" fmla="*/ 521494 w 523875"/>
                <a:gd name="connsiteY2" fmla="*/ 511969 h 523875"/>
                <a:gd name="connsiteX3" fmla="*/ 521494 w 523875"/>
                <a:gd name="connsiteY3" fmla="*/ 16669 h 523875"/>
                <a:gd name="connsiteX4" fmla="*/ 511969 w 523875"/>
                <a:gd name="connsiteY4" fmla="*/ 7144 h 523875"/>
                <a:gd name="connsiteX5" fmla="*/ 16669 w 523875"/>
                <a:gd name="connsiteY5" fmla="*/ 7144 h 523875"/>
                <a:gd name="connsiteX6" fmla="*/ 7144 w 523875"/>
                <a:gd name="connsiteY6" fmla="*/ 16669 h 523875"/>
                <a:gd name="connsiteX7" fmla="*/ 7144 w 523875"/>
                <a:gd name="connsiteY7" fmla="*/ 511969 h 523875"/>
                <a:gd name="connsiteX8" fmla="*/ 16669 w 523875"/>
                <a:gd name="connsiteY8" fmla="*/ 521494 h 523875"/>
                <a:gd name="connsiteX9" fmla="*/ 26194 w 523875"/>
                <a:gd name="connsiteY9" fmla="*/ 502444 h 523875"/>
                <a:gd name="connsiteX10" fmla="*/ 26194 w 523875"/>
                <a:gd name="connsiteY10" fmla="*/ 169069 h 523875"/>
                <a:gd name="connsiteX11" fmla="*/ 502444 w 523875"/>
                <a:gd name="connsiteY11" fmla="*/ 169069 h 523875"/>
                <a:gd name="connsiteX12" fmla="*/ 502444 w 523875"/>
                <a:gd name="connsiteY12" fmla="*/ 502444 h 523875"/>
                <a:gd name="connsiteX13" fmla="*/ 26194 w 523875"/>
                <a:gd name="connsiteY13" fmla="*/ 502444 h 523875"/>
                <a:gd name="connsiteX14" fmla="*/ 502444 w 523875"/>
                <a:gd name="connsiteY14" fmla="*/ 26194 h 523875"/>
                <a:gd name="connsiteX15" fmla="*/ 502444 w 523875"/>
                <a:gd name="connsiteY15" fmla="*/ 150019 h 523875"/>
                <a:gd name="connsiteX16" fmla="*/ 26194 w 523875"/>
                <a:gd name="connsiteY16" fmla="*/ 150019 h 523875"/>
                <a:gd name="connsiteX17" fmla="*/ 26194 w 523875"/>
                <a:gd name="connsiteY17" fmla="*/ 26194 h 523875"/>
                <a:gd name="connsiteX18" fmla="*/ 502444 w 523875"/>
                <a:gd name="connsiteY18" fmla="*/ 26194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3875" h="523875">
                  <a:moveTo>
                    <a:pt x="16669" y="521494"/>
                  </a:moveTo>
                  <a:lnTo>
                    <a:pt x="511969" y="521494"/>
                  </a:lnTo>
                  <a:cubicBezTo>
                    <a:pt x="517684" y="521494"/>
                    <a:pt x="521494" y="517684"/>
                    <a:pt x="521494" y="511969"/>
                  </a:cubicBezTo>
                  <a:lnTo>
                    <a:pt x="521494" y="16669"/>
                  </a:lnTo>
                  <a:cubicBezTo>
                    <a:pt x="521494" y="10954"/>
                    <a:pt x="517684" y="7144"/>
                    <a:pt x="511969" y="7144"/>
                  </a:cubicBezTo>
                  <a:lnTo>
                    <a:pt x="16669" y="7144"/>
                  </a:lnTo>
                  <a:cubicBezTo>
                    <a:pt x="10954" y="7144"/>
                    <a:pt x="7144" y="10954"/>
                    <a:pt x="7144" y="16669"/>
                  </a:cubicBezTo>
                  <a:lnTo>
                    <a:pt x="7144" y="511969"/>
                  </a:lnTo>
                  <a:cubicBezTo>
                    <a:pt x="7144" y="517684"/>
                    <a:pt x="10954" y="521494"/>
                    <a:pt x="16669" y="521494"/>
                  </a:cubicBezTo>
                  <a:close/>
                  <a:moveTo>
                    <a:pt x="26194" y="502444"/>
                  </a:moveTo>
                  <a:lnTo>
                    <a:pt x="26194" y="169069"/>
                  </a:lnTo>
                  <a:lnTo>
                    <a:pt x="502444" y="169069"/>
                  </a:lnTo>
                  <a:lnTo>
                    <a:pt x="502444" y="502444"/>
                  </a:lnTo>
                  <a:lnTo>
                    <a:pt x="26194" y="502444"/>
                  </a:lnTo>
                  <a:close/>
                  <a:moveTo>
                    <a:pt x="502444" y="26194"/>
                  </a:moveTo>
                  <a:lnTo>
                    <a:pt x="502444" y="150019"/>
                  </a:lnTo>
                  <a:lnTo>
                    <a:pt x="26194" y="150019"/>
                  </a:lnTo>
                  <a:lnTo>
                    <a:pt x="26194" y="26194"/>
                  </a:lnTo>
                  <a:lnTo>
                    <a:pt x="502444" y="2619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ihandform: Form 84">
              <a:extLst>
                <a:ext uri="{FF2B5EF4-FFF2-40B4-BE49-F238E27FC236}">
                  <a16:creationId xmlns:a16="http://schemas.microsoft.com/office/drawing/2014/main" id="{773D1307-E367-4765-892D-0A65736495BF}"/>
                </a:ext>
              </a:extLst>
            </p:cNvPr>
            <p:cNvSpPr/>
            <p:nvPr/>
          </p:nvSpPr>
          <p:spPr>
            <a:xfrm>
              <a:off x="7042463" y="29410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ihandform: Form 85">
              <a:extLst>
                <a:ext uri="{FF2B5EF4-FFF2-40B4-BE49-F238E27FC236}">
                  <a16:creationId xmlns:a16="http://schemas.microsoft.com/office/drawing/2014/main" id="{8B63E6AC-79CF-474D-BB74-E9B384A05F96}"/>
                </a:ext>
              </a:extLst>
            </p:cNvPr>
            <p:cNvSpPr/>
            <p:nvPr/>
          </p:nvSpPr>
          <p:spPr>
            <a:xfrm>
              <a:off x="7099613" y="29410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ihandform: Form 86">
              <a:extLst>
                <a:ext uri="{FF2B5EF4-FFF2-40B4-BE49-F238E27FC236}">
                  <a16:creationId xmlns:a16="http://schemas.microsoft.com/office/drawing/2014/main" id="{C7A50296-1CDB-41EB-BB87-813D2025ADDE}"/>
                </a:ext>
              </a:extLst>
            </p:cNvPr>
            <p:cNvSpPr/>
            <p:nvPr/>
          </p:nvSpPr>
          <p:spPr>
            <a:xfrm>
              <a:off x="7156763" y="29410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ihandform: Form 87">
              <a:extLst>
                <a:ext uri="{FF2B5EF4-FFF2-40B4-BE49-F238E27FC236}">
                  <a16:creationId xmlns:a16="http://schemas.microsoft.com/office/drawing/2014/main" id="{551386AD-D78E-40B9-8924-FBEEEC143C25}"/>
                </a:ext>
              </a:extLst>
            </p:cNvPr>
            <p:cNvSpPr/>
            <p:nvPr/>
          </p:nvSpPr>
          <p:spPr>
            <a:xfrm>
              <a:off x="7213913" y="29410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ihandform: Form 88">
              <a:extLst>
                <a:ext uri="{FF2B5EF4-FFF2-40B4-BE49-F238E27FC236}">
                  <a16:creationId xmlns:a16="http://schemas.microsoft.com/office/drawing/2014/main" id="{A9D170EE-E0A4-4E54-A2D8-CAAF8E4E9A98}"/>
                </a:ext>
              </a:extLst>
            </p:cNvPr>
            <p:cNvSpPr/>
            <p:nvPr/>
          </p:nvSpPr>
          <p:spPr>
            <a:xfrm>
              <a:off x="7271063" y="29410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ihandform: Form 89">
              <a:extLst>
                <a:ext uri="{FF2B5EF4-FFF2-40B4-BE49-F238E27FC236}">
                  <a16:creationId xmlns:a16="http://schemas.microsoft.com/office/drawing/2014/main" id="{4567BB9C-6042-454C-972F-B27F9353F31E}"/>
                </a:ext>
              </a:extLst>
            </p:cNvPr>
            <p:cNvSpPr/>
            <p:nvPr/>
          </p:nvSpPr>
          <p:spPr>
            <a:xfrm>
              <a:off x="6928163" y="29981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ihandform: Form 90">
              <a:extLst>
                <a:ext uri="{FF2B5EF4-FFF2-40B4-BE49-F238E27FC236}">
                  <a16:creationId xmlns:a16="http://schemas.microsoft.com/office/drawing/2014/main" id="{38EE156F-7E32-483D-88AD-7DAE8A284E87}"/>
                </a:ext>
              </a:extLst>
            </p:cNvPr>
            <p:cNvSpPr/>
            <p:nvPr/>
          </p:nvSpPr>
          <p:spPr>
            <a:xfrm>
              <a:off x="6985313" y="29981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ihandform: Form 100">
              <a:extLst>
                <a:ext uri="{FF2B5EF4-FFF2-40B4-BE49-F238E27FC236}">
                  <a16:creationId xmlns:a16="http://schemas.microsoft.com/office/drawing/2014/main" id="{CAF39C45-53CF-44F3-BF80-1A814D08CF82}"/>
                </a:ext>
              </a:extLst>
            </p:cNvPr>
            <p:cNvSpPr/>
            <p:nvPr/>
          </p:nvSpPr>
          <p:spPr>
            <a:xfrm>
              <a:off x="7042463" y="29981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ihandform: Form 191">
              <a:extLst>
                <a:ext uri="{FF2B5EF4-FFF2-40B4-BE49-F238E27FC236}">
                  <a16:creationId xmlns:a16="http://schemas.microsoft.com/office/drawing/2014/main" id="{216EAADD-E978-4D0D-8B10-0D7A49C64595}"/>
                </a:ext>
              </a:extLst>
            </p:cNvPr>
            <p:cNvSpPr/>
            <p:nvPr/>
          </p:nvSpPr>
          <p:spPr>
            <a:xfrm>
              <a:off x="7099613" y="29981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ihandform: Form 192">
              <a:extLst>
                <a:ext uri="{FF2B5EF4-FFF2-40B4-BE49-F238E27FC236}">
                  <a16:creationId xmlns:a16="http://schemas.microsoft.com/office/drawing/2014/main" id="{A5F1D289-92AF-41FA-8E59-83E881AE42FD}"/>
                </a:ext>
              </a:extLst>
            </p:cNvPr>
            <p:cNvSpPr/>
            <p:nvPr/>
          </p:nvSpPr>
          <p:spPr>
            <a:xfrm>
              <a:off x="7156763" y="29981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ihandform: Form 193">
              <a:extLst>
                <a:ext uri="{FF2B5EF4-FFF2-40B4-BE49-F238E27FC236}">
                  <a16:creationId xmlns:a16="http://schemas.microsoft.com/office/drawing/2014/main" id="{7310544D-0A35-44D8-A200-A32D941E5FA4}"/>
                </a:ext>
              </a:extLst>
            </p:cNvPr>
            <p:cNvSpPr/>
            <p:nvPr/>
          </p:nvSpPr>
          <p:spPr>
            <a:xfrm>
              <a:off x="7213913" y="29981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ihandform: Form 194">
              <a:extLst>
                <a:ext uri="{FF2B5EF4-FFF2-40B4-BE49-F238E27FC236}">
                  <a16:creationId xmlns:a16="http://schemas.microsoft.com/office/drawing/2014/main" id="{7358F3D5-22EA-4A45-B72A-FC81DCAE83CA}"/>
                </a:ext>
              </a:extLst>
            </p:cNvPr>
            <p:cNvSpPr/>
            <p:nvPr/>
          </p:nvSpPr>
          <p:spPr>
            <a:xfrm>
              <a:off x="7271063" y="29981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ihandform: Form 195">
              <a:extLst>
                <a:ext uri="{FF2B5EF4-FFF2-40B4-BE49-F238E27FC236}">
                  <a16:creationId xmlns:a16="http://schemas.microsoft.com/office/drawing/2014/main" id="{B38D1D83-1913-4839-8403-BB8E47737429}"/>
                </a:ext>
              </a:extLst>
            </p:cNvPr>
            <p:cNvSpPr/>
            <p:nvPr/>
          </p:nvSpPr>
          <p:spPr>
            <a:xfrm>
              <a:off x="6928163" y="30553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ihandform: Form 196">
              <a:extLst>
                <a:ext uri="{FF2B5EF4-FFF2-40B4-BE49-F238E27FC236}">
                  <a16:creationId xmlns:a16="http://schemas.microsoft.com/office/drawing/2014/main" id="{98DCC294-61B6-4E12-9F13-7B1FB06934BD}"/>
                </a:ext>
              </a:extLst>
            </p:cNvPr>
            <p:cNvSpPr/>
            <p:nvPr/>
          </p:nvSpPr>
          <p:spPr>
            <a:xfrm>
              <a:off x="6985313" y="30553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ihandform: Form 197">
              <a:extLst>
                <a:ext uri="{FF2B5EF4-FFF2-40B4-BE49-F238E27FC236}">
                  <a16:creationId xmlns:a16="http://schemas.microsoft.com/office/drawing/2014/main" id="{EEFE2705-212D-4341-A2E9-DC42F5211112}"/>
                </a:ext>
              </a:extLst>
            </p:cNvPr>
            <p:cNvSpPr/>
            <p:nvPr/>
          </p:nvSpPr>
          <p:spPr>
            <a:xfrm>
              <a:off x="7042463" y="30553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ihandform: Form 198">
              <a:extLst>
                <a:ext uri="{FF2B5EF4-FFF2-40B4-BE49-F238E27FC236}">
                  <a16:creationId xmlns:a16="http://schemas.microsoft.com/office/drawing/2014/main" id="{24159C38-0A93-4001-A3C7-1CE5B955C8BD}"/>
                </a:ext>
              </a:extLst>
            </p:cNvPr>
            <p:cNvSpPr/>
            <p:nvPr/>
          </p:nvSpPr>
          <p:spPr>
            <a:xfrm>
              <a:off x="7099613" y="30553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ihandform: Form 199">
              <a:extLst>
                <a:ext uri="{FF2B5EF4-FFF2-40B4-BE49-F238E27FC236}">
                  <a16:creationId xmlns:a16="http://schemas.microsoft.com/office/drawing/2014/main" id="{9B1B751C-34E7-4140-975D-6F9BBCFE3CE5}"/>
                </a:ext>
              </a:extLst>
            </p:cNvPr>
            <p:cNvSpPr/>
            <p:nvPr/>
          </p:nvSpPr>
          <p:spPr>
            <a:xfrm>
              <a:off x="7156763" y="30553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ihandform: Form 200">
              <a:extLst>
                <a:ext uri="{FF2B5EF4-FFF2-40B4-BE49-F238E27FC236}">
                  <a16:creationId xmlns:a16="http://schemas.microsoft.com/office/drawing/2014/main" id="{FEAAC301-0CD1-432B-B7D9-B5F2AF8E42C4}"/>
                </a:ext>
              </a:extLst>
            </p:cNvPr>
            <p:cNvSpPr/>
            <p:nvPr/>
          </p:nvSpPr>
          <p:spPr>
            <a:xfrm>
              <a:off x="7213913" y="30553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ihandform: Form 201">
              <a:extLst>
                <a:ext uri="{FF2B5EF4-FFF2-40B4-BE49-F238E27FC236}">
                  <a16:creationId xmlns:a16="http://schemas.microsoft.com/office/drawing/2014/main" id="{D0D5DB87-5AC3-44FB-8974-C5B52DF5F1CE}"/>
                </a:ext>
              </a:extLst>
            </p:cNvPr>
            <p:cNvSpPr/>
            <p:nvPr/>
          </p:nvSpPr>
          <p:spPr>
            <a:xfrm>
              <a:off x="7271063" y="30553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ihandform: Form 202">
              <a:extLst>
                <a:ext uri="{FF2B5EF4-FFF2-40B4-BE49-F238E27FC236}">
                  <a16:creationId xmlns:a16="http://schemas.microsoft.com/office/drawing/2014/main" id="{B73780DB-B42F-44F4-BB3D-DD0D4C78EE58}"/>
                </a:ext>
              </a:extLst>
            </p:cNvPr>
            <p:cNvSpPr/>
            <p:nvPr/>
          </p:nvSpPr>
          <p:spPr>
            <a:xfrm>
              <a:off x="7213913" y="31124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ihandform: Form 203">
              <a:extLst>
                <a:ext uri="{FF2B5EF4-FFF2-40B4-BE49-F238E27FC236}">
                  <a16:creationId xmlns:a16="http://schemas.microsoft.com/office/drawing/2014/main" id="{18E2F3B1-77AD-48B9-B84B-ABB7EAFF0D1E}"/>
                </a:ext>
              </a:extLst>
            </p:cNvPr>
            <p:cNvSpPr/>
            <p:nvPr/>
          </p:nvSpPr>
          <p:spPr>
            <a:xfrm>
              <a:off x="7271063" y="31124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ihandform: Form 204">
              <a:extLst>
                <a:ext uri="{FF2B5EF4-FFF2-40B4-BE49-F238E27FC236}">
                  <a16:creationId xmlns:a16="http://schemas.microsoft.com/office/drawing/2014/main" id="{7BD47466-2627-40B3-8641-6DD662A5A50E}"/>
                </a:ext>
              </a:extLst>
            </p:cNvPr>
            <p:cNvSpPr/>
            <p:nvPr/>
          </p:nvSpPr>
          <p:spPr>
            <a:xfrm>
              <a:off x="6928163" y="31124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ihandform: Form 205">
              <a:extLst>
                <a:ext uri="{FF2B5EF4-FFF2-40B4-BE49-F238E27FC236}">
                  <a16:creationId xmlns:a16="http://schemas.microsoft.com/office/drawing/2014/main" id="{EE5E2C04-CDC9-45B0-A0D9-C83AF3BE644E}"/>
                </a:ext>
              </a:extLst>
            </p:cNvPr>
            <p:cNvSpPr/>
            <p:nvPr/>
          </p:nvSpPr>
          <p:spPr>
            <a:xfrm>
              <a:off x="6985313" y="31124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ihandform: Form 206">
              <a:extLst>
                <a:ext uri="{FF2B5EF4-FFF2-40B4-BE49-F238E27FC236}">
                  <a16:creationId xmlns:a16="http://schemas.microsoft.com/office/drawing/2014/main" id="{98A06D03-98DB-4570-B305-E23E00D0DFE2}"/>
                </a:ext>
              </a:extLst>
            </p:cNvPr>
            <p:cNvSpPr/>
            <p:nvPr/>
          </p:nvSpPr>
          <p:spPr>
            <a:xfrm>
              <a:off x="7042463" y="31124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ihandform: Form 207">
              <a:extLst>
                <a:ext uri="{FF2B5EF4-FFF2-40B4-BE49-F238E27FC236}">
                  <a16:creationId xmlns:a16="http://schemas.microsoft.com/office/drawing/2014/main" id="{73EA48B9-1AAC-496E-8873-EA6BEA10D399}"/>
                </a:ext>
              </a:extLst>
            </p:cNvPr>
            <p:cNvSpPr/>
            <p:nvPr/>
          </p:nvSpPr>
          <p:spPr>
            <a:xfrm>
              <a:off x="7099613" y="31124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ihandform: Form 208">
              <a:extLst>
                <a:ext uri="{FF2B5EF4-FFF2-40B4-BE49-F238E27FC236}">
                  <a16:creationId xmlns:a16="http://schemas.microsoft.com/office/drawing/2014/main" id="{71828808-339E-49C1-A053-7EB88754D9CC}"/>
                </a:ext>
              </a:extLst>
            </p:cNvPr>
            <p:cNvSpPr/>
            <p:nvPr/>
          </p:nvSpPr>
          <p:spPr>
            <a:xfrm>
              <a:off x="7156763" y="31124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ihandform: Form 209">
              <a:extLst>
                <a:ext uri="{FF2B5EF4-FFF2-40B4-BE49-F238E27FC236}">
                  <a16:creationId xmlns:a16="http://schemas.microsoft.com/office/drawing/2014/main" id="{605EFB46-65DF-431B-954D-83E2B13DC027}"/>
                </a:ext>
              </a:extLst>
            </p:cNvPr>
            <p:cNvSpPr/>
            <p:nvPr/>
          </p:nvSpPr>
          <p:spPr>
            <a:xfrm>
              <a:off x="6928163" y="31696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ihandform: Form 210">
              <a:extLst>
                <a:ext uri="{FF2B5EF4-FFF2-40B4-BE49-F238E27FC236}">
                  <a16:creationId xmlns:a16="http://schemas.microsoft.com/office/drawing/2014/main" id="{A8DAB772-365A-46EB-BC0F-DD4738E01858}"/>
                </a:ext>
              </a:extLst>
            </p:cNvPr>
            <p:cNvSpPr/>
            <p:nvPr/>
          </p:nvSpPr>
          <p:spPr>
            <a:xfrm>
              <a:off x="6985313" y="31696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ihandform: Form 211">
              <a:extLst>
                <a:ext uri="{FF2B5EF4-FFF2-40B4-BE49-F238E27FC236}">
                  <a16:creationId xmlns:a16="http://schemas.microsoft.com/office/drawing/2014/main" id="{FD587AEF-4D39-4855-BE96-EE9ADC0AD5A9}"/>
                </a:ext>
              </a:extLst>
            </p:cNvPr>
            <p:cNvSpPr/>
            <p:nvPr/>
          </p:nvSpPr>
          <p:spPr>
            <a:xfrm>
              <a:off x="7042463" y="31696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ihandform: Form 212">
              <a:extLst>
                <a:ext uri="{FF2B5EF4-FFF2-40B4-BE49-F238E27FC236}">
                  <a16:creationId xmlns:a16="http://schemas.microsoft.com/office/drawing/2014/main" id="{EC3C99EA-3270-4903-B37D-7B8F5AE9DAF4}"/>
                </a:ext>
              </a:extLst>
            </p:cNvPr>
            <p:cNvSpPr/>
            <p:nvPr/>
          </p:nvSpPr>
          <p:spPr>
            <a:xfrm>
              <a:off x="7099613" y="31696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51" name="Gruppieren 250"/>
          <p:cNvGrpSpPr/>
          <p:nvPr/>
        </p:nvGrpSpPr>
        <p:grpSpPr>
          <a:xfrm>
            <a:off x="8692629" y="4022470"/>
            <a:ext cx="1100237" cy="1100237"/>
            <a:chOff x="6813863" y="2702900"/>
            <a:chExt cx="619125" cy="619125"/>
          </a:xfrm>
        </p:grpSpPr>
        <p:sp>
          <p:nvSpPr>
            <p:cNvPr id="152" name="Freihandform: Form 26">
              <a:extLst>
                <a:ext uri="{FF2B5EF4-FFF2-40B4-BE49-F238E27FC236}">
                  <a16:creationId xmlns:a16="http://schemas.microsoft.com/office/drawing/2014/main" id="{F74E3DAB-BAE5-4ADA-905E-25F2137A2FFD}"/>
                </a:ext>
              </a:extLst>
            </p:cNvPr>
            <p:cNvSpPr/>
            <p:nvPr/>
          </p:nvSpPr>
          <p:spPr>
            <a:xfrm>
              <a:off x="6813863" y="2702900"/>
              <a:ext cx="619125" cy="619125"/>
            </a:xfrm>
            <a:custGeom>
              <a:avLst/>
              <a:gdLst>
                <a:gd name="connsiteX0" fmla="*/ 7144 w 619125"/>
                <a:gd name="connsiteY0" fmla="*/ 7144 h 619125"/>
                <a:gd name="connsiteX1" fmla="*/ 616744 w 619125"/>
                <a:gd name="connsiteY1" fmla="*/ 7144 h 619125"/>
                <a:gd name="connsiteX2" fmla="*/ 616744 w 619125"/>
                <a:gd name="connsiteY2" fmla="*/ 616744 h 619125"/>
                <a:gd name="connsiteX3" fmla="*/ 7144 w 619125"/>
                <a:gd name="connsiteY3" fmla="*/ 616744 h 619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9125" h="619125">
                  <a:moveTo>
                    <a:pt x="7144" y="7144"/>
                  </a:moveTo>
                  <a:lnTo>
                    <a:pt x="616744" y="7144"/>
                  </a:lnTo>
                  <a:lnTo>
                    <a:pt x="616744" y="616744"/>
                  </a:lnTo>
                  <a:lnTo>
                    <a:pt x="7144" y="616744"/>
                  </a:lnTo>
                  <a:close/>
                </a:path>
              </a:pathLst>
            </a:custGeom>
            <a:solidFill>
              <a:schemeClr val="lt1">
                <a:alpha val="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>
                <a:solidFill>
                  <a:schemeClr val="dk1"/>
                </a:solidFill>
              </a:endParaRPr>
            </a:p>
          </p:txBody>
        </p:sp>
        <p:sp>
          <p:nvSpPr>
            <p:cNvPr id="153" name="Freihandform: Form 83">
              <a:extLst>
                <a:ext uri="{FF2B5EF4-FFF2-40B4-BE49-F238E27FC236}">
                  <a16:creationId xmlns:a16="http://schemas.microsoft.com/office/drawing/2014/main" id="{DEF6C952-38FA-46F4-A341-03FB0AECEEF5}"/>
                </a:ext>
              </a:extLst>
            </p:cNvPr>
            <p:cNvSpPr/>
            <p:nvPr/>
          </p:nvSpPr>
          <p:spPr>
            <a:xfrm>
              <a:off x="6861488" y="2750525"/>
              <a:ext cx="523875" cy="523875"/>
            </a:xfrm>
            <a:custGeom>
              <a:avLst/>
              <a:gdLst>
                <a:gd name="connsiteX0" fmla="*/ 16669 w 523875"/>
                <a:gd name="connsiteY0" fmla="*/ 521494 h 523875"/>
                <a:gd name="connsiteX1" fmla="*/ 511969 w 523875"/>
                <a:gd name="connsiteY1" fmla="*/ 521494 h 523875"/>
                <a:gd name="connsiteX2" fmla="*/ 521494 w 523875"/>
                <a:gd name="connsiteY2" fmla="*/ 511969 h 523875"/>
                <a:gd name="connsiteX3" fmla="*/ 521494 w 523875"/>
                <a:gd name="connsiteY3" fmla="*/ 16669 h 523875"/>
                <a:gd name="connsiteX4" fmla="*/ 511969 w 523875"/>
                <a:gd name="connsiteY4" fmla="*/ 7144 h 523875"/>
                <a:gd name="connsiteX5" fmla="*/ 16669 w 523875"/>
                <a:gd name="connsiteY5" fmla="*/ 7144 h 523875"/>
                <a:gd name="connsiteX6" fmla="*/ 7144 w 523875"/>
                <a:gd name="connsiteY6" fmla="*/ 16669 h 523875"/>
                <a:gd name="connsiteX7" fmla="*/ 7144 w 523875"/>
                <a:gd name="connsiteY7" fmla="*/ 511969 h 523875"/>
                <a:gd name="connsiteX8" fmla="*/ 16669 w 523875"/>
                <a:gd name="connsiteY8" fmla="*/ 521494 h 523875"/>
                <a:gd name="connsiteX9" fmla="*/ 26194 w 523875"/>
                <a:gd name="connsiteY9" fmla="*/ 502444 h 523875"/>
                <a:gd name="connsiteX10" fmla="*/ 26194 w 523875"/>
                <a:gd name="connsiteY10" fmla="*/ 169069 h 523875"/>
                <a:gd name="connsiteX11" fmla="*/ 502444 w 523875"/>
                <a:gd name="connsiteY11" fmla="*/ 169069 h 523875"/>
                <a:gd name="connsiteX12" fmla="*/ 502444 w 523875"/>
                <a:gd name="connsiteY12" fmla="*/ 502444 h 523875"/>
                <a:gd name="connsiteX13" fmla="*/ 26194 w 523875"/>
                <a:gd name="connsiteY13" fmla="*/ 502444 h 523875"/>
                <a:gd name="connsiteX14" fmla="*/ 502444 w 523875"/>
                <a:gd name="connsiteY14" fmla="*/ 26194 h 523875"/>
                <a:gd name="connsiteX15" fmla="*/ 502444 w 523875"/>
                <a:gd name="connsiteY15" fmla="*/ 150019 h 523875"/>
                <a:gd name="connsiteX16" fmla="*/ 26194 w 523875"/>
                <a:gd name="connsiteY16" fmla="*/ 150019 h 523875"/>
                <a:gd name="connsiteX17" fmla="*/ 26194 w 523875"/>
                <a:gd name="connsiteY17" fmla="*/ 26194 h 523875"/>
                <a:gd name="connsiteX18" fmla="*/ 502444 w 523875"/>
                <a:gd name="connsiteY18" fmla="*/ 26194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3875" h="523875">
                  <a:moveTo>
                    <a:pt x="16669" y="521494"/>
                  </a:moveTo>
                  <a:lnTo>
                    <a:pt x="511969" y="521494"/>
                  </a:lnTo>
                  <a:cubicBezTo>
                    <a:pt x="517684" y="521494"/>
                    <a:pt x="521494" y="517684"/>
                    <a:pt x="521494" y="511969"/>
                  </a:cubicBezTo>
                  <a:lnTo>
                    <a:pt x="521494" y="16669"/>
                  </a:lnTo>
                  <a:cubicBezTo>
                    <a:pt x="521494" y="10954"/>
                    <a:pt x="517684" y="7144"/>
                    <a:pt x="511969" y="7144"/>
                  </a:cubicBezTo>
                  <a:lnTo>
                    <a:pt x="16669" y="7144"/>
                  </a:lnTo>
                  <a:cubicBezTo>
                    <a:pt x="10954" y="7144"/>
                    <a:pt x="7144" y="10954"/>
                    <a:pt x="7144" y="16669"/>
                  </a:cubicBezTo>
                  <a:lnTo>
                    <a:pt x="7144" y="511969"/>
                  </a:lnTo>
                  <a:cubicBezTo>
                    <a:pt x="7144" y="517684"/>
                    <a:pt x="10954" y="521494"/>
                    <a:pt x="16669" y="521494"/>
                  </a:cubicBezTo>
                  <a:close/>
                  <a:moveTo>
                    <a:pt x="26194" y="502444"/>
                  </a:moveTo>
                  <a:lnTo>
                    <a:pt x="26194" y="169069"/>
                  </a:lnTo>
                  <a:lnTo>
                    <a:pt x="502444" y="169069"/>
                  </a:lnTo>
                  <a:lnTo>
                    <a:pt x="502444" y="502444"/>
                  </a:lnTo>
                  <a:lnTo>
                    <a:pt x="26194" y="502444"/>
                  </a:lnTo>
                  <a:close/>
                  <a:moveTo>
                    <a:pt x="502444" y="26194"/>
                  </a:moveTo>
                  <a:lnTo>
                    <a:pt x="502444" y="150019"/>
                  </a:lnTo>
                  <a:lnTo>
                    <a:pt x="26194" y="150019"/>
                  </a:lnTo>
                  <a:lnTo>
                    <a:pt x="26194" y="26194"/>
                  </a:lnTo>
                  <a:lnTo>
                    <a:pt x="502444" y="2619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ihandform: Form 84">
              <a:extLst>
                <a:ext uri="{FF2B5EF4-FFF2-40B4-BE49-F238E27FC236}">
                  <a16:creationId xmlns:a16="http://schemas.microsoft.com/office/drawing/2014/main" id="{773D1307-E367-4765-892D-0A65736495BF}"/>
                </a:ext>
              </a:extLst>
            </p:cNvPr>
            <p:cNvSpPr/>
            <p:nvPr/>
          </p:nvSpPr>
          <p:spPr>
            <a:xfrm>
              <a:off x="7042463" y="29410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ihandform: Form 85">
              <a:extLst>
                <a:ext uri="{FF2B5EF4-FFF2-40B4-BE49-F238E27FC236}">
                  <a16:creationId xmlns:a16="http://schemas.microsoft.com/office/drawing/2014/main" id="{8B63E6AC-79CF-474D-BB74-E9B384A05F96}"/>
                </a:ext>
              </a:extLst>
            </p:cNvPr>
            <p:cNvSpPr/>
            <p:nvPr/>
          </p:nvSpPr>
          <p:spPr>
            <a:xfrm>
              <a:off x="7099613" y="29410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ihandform: Form 86">
              <a:extLst>
                <a:ext uri="{FF2B5EF4-FFF2-40B4-BE49-F238E27FC236}">
                  <a16:creationId xmlns:a16="http://schemas.microsoft.com/office/drawing/2014/main" id="{C7A50296-1CDB-41EB-BB87-813D2025ADDE}"/>
                </a:ext>
              </a:extLst>
            </p:cNvPr>
            <p:cNvSpPr/>
            <p:nvPr/>
          </p:nvSpPr>
          <p:spPr>
            <a:xfrm>
              <a:off x="7156763" y="29410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ihandform: Form 87">
              <a:extLst>
                <a:ext uri="{FF2B5EF4-FFF2-40B4-BE49-F238E27FC236}">
                  <a16:creationId xmlns:a16="http://schemas.microsoft.com/office/drawing/2014/main" id="{551386AD-D78E-40B9-8924-FBEEEC143C25}"/>
                </a:ext>
              </a:extLst>
            </p:cNvPr>
            <p:cNvSpPr/>
            <p:nvPr/>
          </p:nvSpPr>
          <p:spPr>
            <a:xfrm>
              <a:off x="7213913" y="29410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ihandform: Form 88">
              <a:extLst>
                <a:ext uri="{FF2B5EF4-FFF2-40B4-BE49-F238E27FC236}">
                  <a16:creationId xmlns:a16="http://schemas.microsoft.com/office/drawing/2014/main" id="{A9D170EE-E0A4-4E54-A2D8-CAAF8E4E9A98}"/>
                </a:ext>
              </a:extLst>
            </p:cNvPr>
            <p:cNvSpPr/>
            <p:nvPr/>
          </p:nvSpPr>
          <p:spPr>
            <a:xfrm>
              <a:off x="7271063" y="29410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ihandform: Form 89">
              <a:extLst>
                <a:ext uri="{FF2B5EF4-FFF2-40B4-BE49-F238E27FC236}">
                  <a16:creationId xmlns:a16="http://schemas.microsoft.com/office/drawing/2014/main" id="{4567BB9C-6042-454C-972F-B27F9353F31E}"/>
                </a:ext>
              </a:extLst>
            </p:cNvPr>
            <p:cNvSpPr/>
            <p:nvPr/>
          </p:nvSpPr>
          <p:spPr>
            <a:xfrm>
              <a:off x="6928163" y="29981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ihandform: Form 90">
              <a:extLst>
                <a:ext uri="{FF2B5EF4-FFF2-40B4-BE49-F238E27FC236}">
                  <a16:creationId xmlns:a16="http://schemas.microsoft.com/office/drawing/2014/main" id="{38EE156F-7E32-483D-88AD-7DAE8A284E87}"/>
                </a:ext>
              </a:extLst>
            </p:cNvPr>
            <p:cNvSpPr/>
            <p:nvPr/>
          </p:nvSpPr>
          <p:spPr>
            <a:xfrm>
              <a:off x="6985313" y="29981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ihandform: Form 100">
              <a:extLst>
                <a:ext uri="{FF2B5EF4-FFF2-40B4-BE49-F238E27FC236}">
                  <a16:creationId xmlns:a16="http://schemas.microsoft.com/office/drawing/2014/main" id="{CAF39C45-53CF-44F3-BF80-1A814D08CF82}"/>
                </a:ext>
              </a:extLst>
            </p:cNvPr>
            <p:cNvSpPr/>
            <p:nvPr/>
          </p:nvSpPr>
          <p:spPr>
            <a:xfrm>
              <a:off x="7042463" y="29981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ihandform: Form 191">
              <a:extLst>
                <a:ext uri="{FF2B5EF4-FFF2-40B4-BE49-F238E27FC236}">
                  <a16:creationId xmlns:a16="http://schemas.microsoft.com/office/drawing/2014/main" id="{216EAADD-E978-4D0D-8B10-0D7A49C64595}"/>
                </a:ext>
              </a:extLst>
            </p:cNvPr>
            <p:cNvSpPr/>
            <p:nvPr/>
          </p:nvSpPr>
          <p:spPr>
            <a:xfrm>
              <a:off x="7099613" y="29981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ihandform: Form 192">
              <a:extLst>
                <a:ext uri="{FF2B5EF4-FFF2-40B4-BE49-F238E27FC236}">
                  <a16:creationId xmlns:a16="http://schemas.microsoft.com/office/drawing/2014/main" id="{A5F1D289-92AF-41FA-8E59-83E881AE42FD}"/>
                </a:ext>
              </a:extLst>
            </p:cNvPr>
            <p:cNvSpPr/>
            <p:nvPr/>
          </p:nvSpPr>
          <p:spPr>
            <a:xfrm>
              <a:off x="7156763" y="29981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ihandform: Form 193">
              <a:extLst>
                <a:ext uri="{FF2B5EF4-FFF2-40B4-BE49-F238E27FC236}">
                  <a16:creationId xmlns:a16="http://schemas.microsoft.com/office/drawing/2014/main" id="{7310544D-0A35-44D8-A200-A32D941E5FA4}"/>
                </a:ext>
              </a:extLst>
            </p:cNvPr>
            <p:cNvSpPr/>
            <p:nvPr/>
          </p:nvSpPr>
          <p:spPr>
            <a:xfrm>
              <a:off x="7213913" y="29981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ihandform: Form 194">
              <a:extLst>
                <a:ext uri="{FF2B5EF4-FFF2-40B4-BE49-F238E27FC236}">
                  <a16:creationId xmlns:a16="http://schemas.microsoft.com/office/drawing/2014/main" id="{7358F3D5-22EA-4A45-B72A-FC81DCAE83CA}"/>
                </a:ext>
              </a:extLst>
            </p:cNvPr>
            <p:cNvSpPr/>
            <p:nvPr/>
          </p:nvSpPr>
          <p:spPr>
            <a:xfrm>
              <a:off x="7271063" y="29981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ihandform: Form 195">
              <a:extLst>
                <a:ext uri="{FF2B5EF4-FFF2-40B4-BE49-F238E27FC236}">
                  <a16:creationId xmlns:a16="http://schemas.microsoft.com/office/drawing/2014/main" id="{B38D1D83-1913-4839-8403-BB8E47737429}"/>
                </a:ext>
              </a:extLst>
            </p:cNvPr>
            <p:cNvSpPr/>
            <p:nvPr/>
          </p:nvSpPr>
          <p:spPr>
            <a:xfrm>
              <a:off x="6928163" y="30553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ihandform: Form 196">
              <a:extLst>
                <a:ext uri="{FF2B5EF4-FFF2-40B4-BE49-F238E27FC236}">
                  <a16:creationId xmlns:a16="http://schemas.microsoft.com/office/drawing/2014/main" id="{98DCC294-61B6-4E12-9F13-7B1FB06934BD}"/>
                </a:ext>
              </a:extLst>
            </p:cNvPr>
            <p:cNvSpPr/>
            <p:nvPr/>
          </p:nvSpPr>
          <p:spPr>
            <a:xfrm>
              <a:off x="6985313" y="30553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ihandform: Form 197">
              <a:extLst>
                <a:ext uri="{FF2B5EF4-FFF2-40B4-BE49-F238E27FC236}">
                  <a16:creationId xmlns:a16="http://schemas.microsoft.com/office/drawing/2014/main" id="{EEFE2705-212D-4341-A2E9-DC42F5211112}"/>
                </a:ext>
              </a:extLst>
            </p:cNvPr>
            <p:cNvSpPr/>
            <p:nvPr/>
          </p:nvSpPr>
          <p:spPr>
            <a:xfrm>
              <a:off x="7042463" y="30553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ihandform: Form 198">
              <a:extLst>
                <a:ext uri="{FF2B5EF4-FFF2-40B4-BE49-F238E27FC236}">
                  <a16:creationId xmlns:a16="http://schemas.microsoft.com/office/drawing/2014/main" id="{24159C38-0A93-4001-A3C7-1CE5B955C8BD}"/>
                </a:ext>
              </a:extLst>
            </p:cNvPr>
            <p:cNvSpPr/>
            <p:nvPr/>
          </p:nvSpPr>
          <p:spPr>
            <a:xfrm>
              <a:off x="7099613" y="30553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ihandform: Form 199">
              <a:extLst>
                <a:ext uri="{FF2B5EF4-FFF2-40B4-BE49-F238E27FC236}">
                  <a16:creationId xmlns:a16="http://schemas.microsoft.com/office/drawing/2014/main" id="{9B1B751C-34E7-4140-975D-6F9BBCFE3CE5}"/>
                </a:ext>
              </a:extLst>
            </p:cNvPr>
            <p:cNvSpPr/>
            <p:nvPr/>
          </p:nvSpPr>
          <p:spPr>
            <a:xfrm>
              <a:off x="7156763" y="30553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ihandform: Form 200">
              <a:extLst>
                <a:ext uri="{FF2B5EF4-FFF2-40B4-BE49-F238E27FC236}">
                  <a16:creationId xmlns:a16="http://schemas.microsoft.com/office/drawing/2014/main" id="{FEAAC301-0CD1-432B-B7D9-B5F2AF8E42C4}"/>
                </a:ext>
              </a:extLst>
            </p:cNvPr>
            <p:cNvSpPr/>
            <p:nvPr/>
          </p:nvSpPr>
          <p:spPr>
            <a:xfrm>
              <a:off x="7213913" y="30553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ihandform: Form 201">
              <a:extLst>
                <a:ext uri="{FF2B5EF4-FFF2-40B4-BE49-F238E27FC236}">
                  <a16:creationId xmlns:a16="http://schemas.microsoft.com/office/drawing/2014/main" id="{D0D5DB87-5AC3-44FB-8974-C5B52DF5F1CE}"/>
                </a:ext>
              </a:extLst>
            </p:cNvPr>
            <p:cNvSpPr/>
            <p:nvPr/>
          </p:nvSpPr>
          <p:spPr>
            <a:xfrm>
              <a:off x="7271063" y="30553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ihandform: Form 202">
              <a:extLst>
                <a:ext uri="{FF2B5EF4-FFF2-40B4-BE49-F238E27FC236}">
                  <a16:creationId xmlns:a16="http://schemas.microsoft.com/office/drawing/2014/main" id="{B73780DB-B42F-44F4-BB3D-DD0D4C78EE58}"/>
                </a:ext>
              </a:extLst>
            </p:cNvPr>
            <p:cNvSpPr/>
            <p:nvPr/>
          </p:nvSpPr>
          <p:spPr>
            <a:xfrm>
              <a:off x="7213913" y="31124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ihandform: Form 203">
              <a:extLst>
                <a:ext uri="{FF2B5EF4-FFF2-40B4-BE49-F238E27FC236}">
                  <a16:creationId xmlns:a16="http://schemas.microsoft.com/office/drawing/2014/main" id="{18E2F3B1-77AD-48B9-B84B-ABB7EAFF0D1E}"/>
                </a:ext>
              </a:extLst>
            </p:cNvPr>
            <p:cNvSpPr/>
            <p:nvPr/>
          </p:nvSpPr>
          <p:spPr>
            <a:xfrm>
              <a:off x="7271063" y="31124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ihandform: Form 204">
              <a:extLst>
                <a:ext uri="{FF2B5EF4-FFF2-40B4-BE49-F238E27FC236}">
                  <a16:creationId xmlns:a16="http://schemas.microsoft.com/office/drawing/2014/main" id="{7BD47466-2627-40B3-8641-6DD662A5A50E}"/>
                </a:ext>
              </a:extLst>
            </p:cNvPr>
            <p:cNvSpPr/>
            <p:nvPr/>
          </p:nvSpPr>
          <p:spPr>
            <a:xfrm>
              <a:off x="6928163" y="31124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ihandform: Form 205">
              <a:extLst>
                <a:ext uri="{FF2B5EF4-FFF2-40B4-BE49-F238E27FC236}">
                  <a16:creationId xmlns:a16="http://schemas.microsoft.com/office/drawing/2014/main" id="{EE5E2C04-CDC9-45B0-A0D9-C83AF3BE644E}"/>
                </a:ext>
              </a:extLst>
            </p:cNvPr>
            <p:cNvSpPr/>
            <p:nvPr/>
          </p:nvSpPr>
          <p:spPr>
            <a:xfrm>
              <a:off x="6985313" y="31124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ihandform: Form 206">
              <a:extLst>
                <a:ext uri="{FF2B5EF4-FFF2-40B4-BE49-F238E27FC236}">
                  <a16:creationId xmlns:a16="http://schemas.microsoft.com/office/drawing/2014/main" id="{98A06D03-98DB-4570-B305-E23E00D0DFE2}"/>
                </a:ext>
              </a:extLst>
            </p:cNvPr>
            <p:cNvSpPr/>
            <p:nvPr/>
          </p:nvSpPr>
          <p:spPr>
            <a:xfrm>
              <a:off x="7042463" y="31124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ihandform: Form 207">
              <a:extLst>
                <a:ext uri="{FF2B5EF4-FFF2-40B4-BE49-F238E27FC236}">
                  <a16:creationId xmlns:a16="http://schemas.microsoft.com/office/drawing/2014/main" id="{73EA48B9-1AAC-496E-8873-EA6BEA10D399}"/>
                </a:ext>
              </a:extLst>
            </p:cNvPr>
            <p:cNvSpPr/>
            <p:nvPr/>
          </p:nvSpPr>
          <p:spPr>
            <a:xfrm>
              <a:off x="7099613" y="31124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Freihandform: Form 208">
              <a:extLst>
                <a:ext uri="{FF2B5EF4-FFF2-40B4-BE49-F238E27FC236}">
                  <a16:creationId xmlns:a16="http://schemas.microsoft.com/office/drawing/2014/main" id="{71828808-339E-49C1-A053-7EB88754D9CC}"/>
                </a:ext>
              </a:extLst>
            </p:cNvPr>
            <p:cNvSpPr/>
            <p:nvPr/>
          </p:nvSpPr>
          <p:spPr>
            <a:xfrm>
              <a:off x="7156763" y="311247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ihandform: Form 209">
              <a:extLst>
                <a:ext uri="{FF2B5EF4-FFF2-40B4-BE49-F238E27FC236}">
                  <a16:creationId xmlns:a16="http://schemas.microsoft.com/office/drawing/2014/main" id="{605EFB46-65DF-431B-954D-83E2B13DC027}"/>
                </a:ext>
              </a:extLst>
            </p:cNvPr>
            <p:cNvSpPr/>
            <p:nvPr/>
          </p:nvSpPr>
          <p:spPr>
            <a:xfrm>
              <a:off x="6928163" y="31696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ihandform: Form 210">
              <a:extLst>
                <a:ext uri="{FF2B5EF4-FFF2-40B4-BE49-F238E27FC236}">
                  <a16:creationId xmlns:a16="http://schemas.microsoft.com/office/drawing/2014/main" id="{A8DAB772-365A-46EB-BC0F-DD4738E01858}"/>
                </a:ext>
              </a:extLst>
            </p:cNvPr>
            <p:cNvSpPr/>
            <p:nvPr/>
          </p:nvSpPr>
          <p:spPr>
            <a:xfrm>
              <a:off x="6985313" y="31696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ihandform: Form 211">
              <a:extLst>
                <a:ext uri="{FF2B5EF4-FFF2-40B4-BE49-F238E27FC236}">
                  <a16:creationId xmlns:a16="http://schemas.microsoft.com/office/drawing/2014/main" id="{FD587AEF-4D39-4855-BE96-EE9ADC0AD5A9}"/>
                </a:ext>
              </a:extLst>
            </p:cNvPr>
            <p:cNvSpPr/>
            <p:nvPr/>
          </p:nvSpPr>
          <p:spPr>
            <a:xfrm>
              <a:off x="7042463" y="31696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ihandform: Form 212">
              <a:extLst>
                <a:ext uri="{FF2B5EF4-FFF2-40B4-BE49-F238E27FC236}">
                  <a16:creationId xmlns:a16="http://schemas.microsoft.com/office/drawing/2014/main" id="{EC3C99EA-3270-4903-B37D-7B8F5AE9DAF4}"/>
                </a:ext>
              </a:extLst>
            </p:cNvPr>
            <p:cNvSpPr/>
            <p:nvPr/>
          </p:nvSpPr>
          <p:spPr>
            <a:xfrm>
              <a:off x="7099613" y="3169625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5244 w 47625"/>
                <a:gd name="connsiteY1" fmla="*/ 7144 h 47625"/>
                <a:gd name="connsiteX2" fmla="*/ 45244 w 47625"/>
                <a:gd name="connsiteY2" fmla="*/ 45244 h 47625"/>
                <a:gd name="connsiteX3" fmla="*/ 7144 w 47625"/>
                <a:gd name="connsiteY3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5244" y="7144"/>
                  </a:lnTo>
                  <a:lnTo>
                    <a:pt x="45244" y="45244"/>
                  </a:lnTo>
                  <a:lnTo>
                    <a:pt x="7144" y="452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29231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 animBg="1"/>
      <p:bldP spid="116" grpId="1" animBg="1"/>
      <p:bldP spid="117" grpId="0" animBg="1"/>
      <p:bldP spid="117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>
            <a:extLst>
              <a:ext uri="{FF2B5EF4-FFF2-40B4-BE49-F238E27FC236}">
                <a16:creationId xmlns:a16="http://schemas.microsoft.com/office/drawing/2014/main" id="{318626EF-0696-4570-81D9-710E6A0496E9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/>
          </p:nvPr>
        </p:nvGraphicFramePr>
        <p:xfrm>
          <a:off x="2822" y="4608"/>
          <a:ext cx="2822" cy="28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1" name="think-cell Folie" r:id="rId6" imgW="399" imgH="399" progId="TCLayout.ActiveDocument.1">
                  <p:embed/>
                </p:oleObj>
              </mc:Choice>
              <mc:Fallback>
                <p:oleObj name="think-cell Folie" r:id="rId6" imgW="399" imgH="399" progId="TCLayout.ActiveDocument.1">
                  <p:embed/>
                  <p:pic>
                    <p:nvPicPr>
                      <p:cNvPr id="12" name="Objekt 11" hidden="1">
                        <a:extLst>
                          <a:ext uri="{FF2B5EF4-FFF2-40B4-BE49-F238E27FC236}">
                            <a16:creationId xmlns:a16="http://schemas.microsoft.com/office/drawing/2014/main" id="{318626EF-0696-4570-81D9-710E6A0496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822" y="4608"/>
                        <a:ext cx="2822" cy="28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itel 13">
            <a:extLst>
              <a:ext uri="{FF2B5EF4-FFF2-40B4-BE49-F238E27FC236}">
                <a16:creationId xmlns:a16="http://schemas.microsoft.com/office/drawing/2014/main" id="{03D09921-6078-4A75-B905-D91D02BB85BB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862106" y="1772538"/>
            <a:ext cx="6527957" cy="2362801"/>
          </a:xfrm>
        </p:spPr>
        <p:txBody>
          <a:bodyPr>
            <a:normAutofit fontScale="90000"/>
          </a:bodyPr>
          <a:lstStyle/>
          <a:p>
            <a:r>
              <a:rPr lang="pt-BR" sz="5687" dirty="0" smtClean="0">
                <a:solidFill>
                  <a:srgbClr val="EC6601"/>
                </a:solidFill>
              </a:rPr>
              <a:t>Visite nosso Stand e PARTICIPE </a:t>
            </a:r>
            <a:r>
              <a:rPr lang="pt-BR" sz="5687" dirty="0">
                <a:solidFill>
                  <a:srgbClr val="EC6601"/>
                </a:solidFill>
              </a:rPr>
              <a:t>DO</a:t>
            </a:r>
            <a:br>
              <a:rPr lang="pt-BR" sz="5687" dirty="0">
                <a:solidFill>
                  <a:srgbClr val="EC6601"/>
                </a:solidFill>
              </a:rPr>
            </a:br>
            <a:r>
              <a:rPr lang="pt-BR" sz="5687" dirty="0">
                <a:solidFill>
                  <a:srgbClr val="EC6601"/>
                </a:solidFill>
              </a:rPr>
              <a:t>NOSSO SORTEIO!</a:t>
            </a:r>
            <a:endParaRPr lang="en-GB" sz="5687" dirty="0">
              <a:solidFill>
                <a:srgbClr val="EC6601"/>
              </a:solidFill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2"/>
          </p:nvPr>
        </p:nvSpPr>
        <p:spPr bwMode="gray"/>
        <p:txBody>
          <a:bodyPr/>
          <a:lstStyle/>
          <a:p>
            <a:fld id="{E5F88049-82D8-45E7-86FB-DDE0FB26417B}" type="datetime1">
              <a:rPr lang="en-GB" smtClean="0"/>
              <a:t>19/07/2019</a:t>
            </a:fld>
            <a:endParaRPr lang="en-GB" dirty="0"/>
          </a:p>
        </p:txBody>
      </p:sp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B832C6B9-723E-4BD2-843B-E89DC43A124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 bwMode="gray">
          <a:xfrm>
            <a:off x="862106" y="4776827"/>
            <a:ext cx="7079033" cy="1969001"/>
          </a:xfrm>
        </p:spPr>
        <p:txBody>
          <a:bodyPr/>
          <a:lstStyle/>
          <a:p>
            <a:pPr marL="0" indent="0">
              <a:buNone/>
            </a:pPr>
            <a:r>
              <a:rPr lang="pt-BR" sz="3554" b="1" dirty="0" smtClean="0"/>
              <a:t>RASPBERRY </a:t>
            </a:r>
            <a:r>
              <a:rPr lang="pt-BR" sz="3554" b="1" dirty="0"/>
              <a:t>PI 3 MODEL B</a:t>
            </a:r>
            <a:r>
              <a:rPr lang="pt-BR" sz="3554" b="1" dirty="0" smtClean="0"/>
              <a:t>+</a:t>
            </a:r>
          </a:p>
          <a:p>
            <a:pPr marL="0" indent="0">
              <a:buNone/>
            </a:pPr>
            <a:r>
              <a:rPr lang="pt-BR" sz="3554" b="1" dirty="0" smtClean="0"/>
              <a:t>HOJE 18:30!!!</a:t>
            </a:r>
            <a:endParaRPr lang="pt-BR" sz="3554" b="1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1E2357D-6104-4A48-B1D9-1E02182C38D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gray"/>
        <p:txBody>
          <a:bodyPr/>
          <a:lstStyle/>
          <a:p>
            <a:r>
              <a:rPr lang="en-GB" dirty="0"/>
              <a:t>Type here if  add info needed  for every slide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9601" y="1234814"/>
            <a:ext cx="7220498" cy="7220498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1000922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A6D7FA79-D48D-6242-A60A-DA6A8726B89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pt-BR" dirty="0" smtClean="0"/>
              <a:t>Contexto</a:t>
            </a:r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D9233F8-0BE3-DE4A-9715-66B4405D469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pt-BR" dirty="0" smtClean="0"/>
              <a:t>Mundo</a:t>
            </a:r>
            <a:endParaRPr lang="pt-BR" dirty="0"/>
          </a:p>
          <a:p>
            <a:endParaRPr lang="pt-BR" dirty="0"/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72B52E56-9638-7849-9287-CB6600036D1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t-BR" dirty="0" smtClean="0"/>
              <a:t>Brasil</a:t>
            </a:r>
            <a:endParaRPr lang="pt-BR" dirty="0"/>
          </a:p>
        </p:txBody>
      </p:sp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C2DBED88-49EB-D047-B026-4D8F6688C18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993162" y="6887175"/>
            <a:ext cx="5157229" cy="465144"/>
          </a:xfrm>
        </p:spPr>
        <p:txBody>
          <a:bodyPr/>
          <a:lstStyle/>
          <a:p>
            <a:r>
              <a:rPr lang="pt-BR" dirty="0" smtClean="0"/>
              <a:t>O desafio para os bancos</a:t>
            </a: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54247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18453A-578A-A54E-B98E-8F89807F9B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BR" dirty="0" smtClean="0"/>
              <a:t>Contexto</a:t>
            </a:r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0A44FB8-74B9-0945-8AC0-DF1D9125C2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BR" dirty="0"/>
              <a:t>01</a:t>
            </a:r>
          </a:p>
        </p:txBody>
      </p:sp>
      <p:pic>
        <p:nvPicPr>
          <p:cNvPr id="10" name="Picture Placeholder 9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5" b="359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68740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0EC2A045-F0A7-C047-AA5E-395DA8AA09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438262" y="3332198"/>
            <a:ext cx="4174251" cy="4540566"/>
          </a:xfrm>
        </p:spPr>
        <p:txBody>
          <a:bodyPr/>
          <a:lstStyle/>
          <a:p>
            <a:r>
              <a:rPr lang="pt-BR" sz="4000" dirty="0" smtClean="0"/>
              <a:t>Open Banking</a:t>
            </a:r>
          </a:p>
          <a:p>
            <a:endParaRPr lang="pt-BR" dirty="0" smtClean="0"/>
          </a:p>
          <a:p>
            <a:r>
              <a:rPr lang="pt-BR" dirty="0" smtClean="0"/>
              <a:t>Compartilhamento de informações dos clientes</a:t>
            </a:r>
          </a:p>
          <a:p>
            <a:endParaRPr lang="pt-BR" dirty="0" smtClean="0"/>
          </a:p>
          <a:p>
            <a:r>
              <a:rPr lang="pt-BR" dirty="0" smtClean="0"/>
              <a:t>Abertura das </a:t>
            </a:r>
          </a:p>
          <a:p>
            <a:r>
              <a:rPr lang="pt-BR" dirty="0" smtClean="0"/>
              <a:t>plataformas</a:t>
            </a:r>
          </a:p>
          <a:p>
            <a:endParaRPr lang="pt-BR" dirty="0" smtClean="0"/>
          </a:p>
          <a:p>
            <a:r>
              <a:rPr lang="pt-BR" dirty="0" smtClean="0"/>
              <a:t>Desenvolvimento de novos modelos de negócios</a:t>
            </a:r>
            <a:endParaRPr lang="pt-BR" dirty="0"/>
          </a:p>
        </p:txBody>
      </p:sp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180A0BB7-6F17-E740-AE8E-F097AD99A57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BR" dirty="0" smtClean="0"/>
              <a:t>Contexto</a:t>
            </a:r>
            <a:endParaRPr lang="pt-BR" dirty="0"/>
          </a:p>
        </p:txBody>
      </p:sp>
      <p:sp>
        <p:nvSpPr>
          <p:cNvPr id="13" name="Open Banking"/>
          <p:cNvSpPr txBox="1"/>
          <p:nvPr/>
        </p:nvSpPr>
        <p:spPr>
          <a:xfrm>
            <a:off x="1121996" y="5378077"/>
            <a:ext cx="2746254" cy="1826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9050" tIns="19050" rIns="19050" bIns="19050" anchor="ctr"/>
          <a:lstStyle>
            <a:lvl1pPr algn="ctr" defTabSz="309562">
              <a:lnSpc>
                <a:spcPct val="80000"/>
              </a:lnSpc>
              <a:defRPr sz="2800" b="1">
                <a:solidFill>
                  <a:srgbClr val="164F86"/>
                </a:solidFill>
              </a:defRPr>
            </a:lvl1pPr>
          </a:lstStyle>
          <a:p>
            <a:r>
              <a:rPr dirty="0"/>
              <a:t>Open Banking</a:t>
            </a:r>
          </a:p>
        </p:txBody>
      </p:sp>
      <p:pic>
        <p:nvPicPr>
          <p:cNvPr id="14" name="Image" descr="Image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072" y="3397403"/>
            <a:ext cx="2545861" cy="254586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5" name="Group"/>
          <p:cNvGrpSpPr/>
          <p:nvPr/>
        </p:nvGrpSpPr>
        <p:grpSpPr>
          <a:xfrm>
            <a:off x="3458207" y="3703805"/>
            <a:ext cx="2746255" cy="1826325"/>
            <a:chOff x="0" y="0"/>
            <a:chExt cx="1912164" cy="1416722"/>
          </a:xfrm>
        </p:grpSpPr>
        <p:sp>
          <p:nvSpPr>
            <p:cNvPr id="16" name="="/>
            <p:cNvSpPr txBox="1"/>
            <p:nvPr/>
          </p:nvSpPr>
          <p:spPr>
            <a:xfrm>
              <a:off x="0" y="0"/>
              <a:ext cx="1912164" cy="14167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9050" tIns="19050" rIns="19050" bIns="19050" numCol="1" anchor="ctr">
              <a:noAutofit/>
            </a:bodyPr>
            <a:lstStyle>
              <a:lvl1pPr algn="ctr" defTabSz="309562">
                <a:lnSpc>
                  <a:spcPct val="80000"/>
                </a:lnSpc>
                <a:defRPr sz="9800" b="1">
                  <a:solidFill>
                    <a:srgbClr val="164F86"/>
                  </a:solidFill>
                </a:defRPr>
              </a:lvl1pPr>
            </a:lstStyle>
            <a:p>
              <a:r>
                <a:rPr dirty="0"/>
                <a:t>=</a:t>
              </a:r>
            </a:p>
          </p:txBody>
        </p:sp>
        <p:sp>
          <p:nvSpPr>
            <p:cNvPr id="17" name="Line"/>
            <p:cNvSpPr/>
            <p:nvPr/>
          </p:nvSpPr>
          <p:spPr>
            <a:xfrm flipV="1">
              <a:off x="759486" y="320859"/>
              <a:ext cx="393191" cy="587969"/>
            </a:xfrm>
            <a:prstGeom prst="line">
              <a:avLst/>
            </a:prstGeom>
            <a:noFill/>
            <a:ln w="152400" cap="flat">
              <a:solidFill>
                <a:srgbClr val="164F86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18" name="Open…"/>
          <p:cNvSpPr txBox="1"/>
          <p:nvPr/>
        </p:nvSpPr>
        <p:spPr>
          <a:xfrm>
            <a:off x="4814434" y="5378077"/>
            <a:ext cx="4273135" cy="1826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9050" tIns="19050" rIns="19050" bIns="19050" anchor="ctr"/>
          <a:lstStyle/>
          <a:p>
            <a:pPr algn="ctr" defTabSz="309562">
              <a:lnSpc>
                <a:spcPct val="80000"/>
              </a:lnSpc>
              <a:defRPr sz="2800" b="1">
                <a:solidFill>
                  <a:srgbClr val="164F86"/>
                </a:solidFill>
              </a:defRPr>
            </a:pPr>
            <a:r>
              <a:rPr dirty="0" smtClean="0"/>
              <a:t>Open</a:t>
            </a:r>
            <a:r>
              <a:rPr lang="pt-BR" dirty="0" smtClean="0"/>
              <a:t> </a:t>
            </a:r>
            <a:r>
              <a:rPr dirty="0" smtClean="0"/>
              <a:t>APIs</a:t>
            </a:r>
            <a:endParaRPr dirty="0"/>
          </a:p>
        </p:txBody>
      </p:sp>
      <p:pic>
        <p:nvPicPr>
          <p:cNvPr id="19" name="Image" descr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735" y="3397403"/>
            <a:ext cx="2545861" cy="254586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721981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180A0BB7-6F17-E740-AE8E-F097AD99A57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BR" dirty="0" smtClean="0"/>
              <a:t>Contexto</a:t>
            </a:r>
            <a:endParaRPr lang="pt-BR" dirty="0"/>
          </a:p>
        </p:txBody>
      </p:sp>
      <p:sp>
        <p:nvSpPr>
          <p:cNvPr id="13" name="Open Banking"/>
          <p:cNvSpPr txBox="1"/>
          <p:nvPr/>
        </p:nvSpPr>
        <p:spPr>
          <a:xfrm>
            <a:off x="1121996" y="5378077"/>
            <a:ext cx="2746254" cy="1826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9050" tIns="19050" rIns="19050" bIns="19050" anchor="ctr"/>
          <a:lstStyle>
            <a:lvl1pPr algn="ctr" defTabSz="309562">
              <a:lnSpc>
                <a:spcPct val="80000"/>
              </a:lnSpc>
              <a:defRPr sz="2800" b="1">
                <a:solidFill>
                  <a:srgbClr val="164F86"/>
                </a:solidFill>
              </a:defRPr>
            </a:lvl1pPr>
          </a:lstStyle>
          <a:p>
            <a:r>
              <a:rPr dirty="0"/>
              <a:t>Open Banking</a:t>
            </a:r>
          </a:p>
        </p:txBody>
      </p:sp>
      <p:pic>
        <p:nvPicPr>
          <p:cNvPr id="14" name="Image" descr="Image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072" y="3397403"/>
            <a:ext cx="2545861" cy="2545861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="/>
          <p:cNvSpPr txBox="1"/>
          <p:nvPr/>
        </p:nvSpPr>
        <p:spPr>
          <a:xfrm>
            <a:off x="3458207" y="3703805"/>
            <a:ext cx="2746255" cy="1826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9050" tIns="19050" rIns="19050" bIns="19050" numCol="1" anchor="ctr">
            <a:noAutofit/>
          </a:bodyPr>
          <a:lstStyle>
            <a:lvl1pPr algn="ctr" defTabSz="309562">
              <a:lnSpc>
                <a:spcPct val="80000"/>
              </a:lnSpc>
              <a:defRPr sz="9800" b="1">
                <a:solidFill>
                  <a:srgbClr val="164F86"/>
                </a:solidFill>
              </a:defRPr>
            </a:lvl1pPr>
          </a:lstStyle>
          <a:p>
            <a:r>
              <a:rPr lang="pt-BR" dirty="0" smtClean="0"/>
              <a:t>&gt;</a:t>
            </a:r>
            <a:endParaRPr dirty="0"/>
          </a:p>
        </p:txBody>
      </p:sp>
      <p:sp>
        <p:nvSpPr>
          <p:cNvPr id="18" name="Open…"/>
          <p:cNvSpPr txBox="1"/>
          <p:nvPr/>
        </p:nvSpPr>
        <p:spPr>
          <a:xfrm>
            <a:off x="4814434" y="5378077"/>
            <a:ext cx="4273135" cy="1826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9050" tIns="19050" rIns="19050" bIns="19050" anchor="ctr"/>
          <a:lstStyle/>
          <a:p>
            <a:pPr algn="ctr" defTabSz="309562">
              <a:lnSpc>
                <a:spcPct val="80000"/>
              </a:lnSpc>
              <a:defRPr sz="2800" b="1">
                <a:solidFill>
                  <a:srgbClr val="164F86"/>
                </a:solidFill>
              </a:defRPr>
            </a:pPr>
            <a:r>
              <a:rPr dirty="0" smtClean="0"/>
              <a:t>Open</a:t>
            </a:r>
            <a:r>
              <a:rPr lang="pt-BR" dirty="0" smtClean="0"/>
              <a:t> </a:t>
            </a:r>
            <a:r>
              <a:rPr dirty="0" smtClean="0"/>
              <a:t>APIs</a:t>
            </a:r>
            <a:endParaRPr dirty="0"/>
          </a:p>
        </p:txBody>
      </p:sp>
      <p:pic>
        <p:nvPicPr>
          <p:cNvPr id="19" name="Image" descr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735" y="3397403"/>
            <a:ext cx="2545861" cy="2545861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Espaço Reservado para Texto 6">
            <a:extLst>
              <a:ext uri="{FF2B5EF4-FFF2-40B4-BE49-F238E27FC236}">
                <a16:creationId xmlns:a16="http://schemas.microsoft.com/office/drawing/2014/main" id="{0EC2A045-F0A7-C047-AA5E-395DA8AA09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438262" y="3332198"/>
            <a:ext cx="4174251" cy="4540566"/>
          </a:xfrm>
        </p:spPr>
        <p:txBody>
          <a:bodyPr/>
          <a:lstStyle/>
          <a:p>
            <a:r>
              <a:rPr lang="pt-BR" sz="4000" dirty="0" smtClean="0"/>
              <a:t>Open Banking</a:t>
            </a:r>
          </a:p>
          <a:p>
            <a:endParaRPr lang="pt-BR" dirty="0" smtClean="0"/>
          </a:p>
          <a:p>
            <a:r>
              <a:rPr lang="pt-BR" dirty="0" smtClean="0"/>
              <a:t>Compartilhamento de informações dos clientes</a:t>
            </a:r>
          </a:p>
          <a:p>
            <a:endParaRPr lang="pt-BR" dirty="0" smtClean="0"/>
          </a:p>
          <a:p>
            <a:r>
              <a:rPr lang="pt-BR" dirty="0" smtClean="0"/>
              <a:t>Abertura das </a:t>
            </a:r>
          </a:p>
          <a:p>
            <a:r>
              <a:rPr lang="pt-BR" dirty="0" smtClean="0"/>
              <a:t>plataformas</a:t>
            </a:r>
          </a:p>
          <a:p>
            <a:endParaRPr lang="pt-BR" dirty="0" smtClean="0"/>
          </a:p>
          <a:p>
            <a:r>
              <a:rPr lang="pt-BR" dirty="0" smtClean="0"/>
              <a:t>Desenvolvimento de novos modelos de negócios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49798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pen Banking"/>
          <p:cNvSpPr txBox="1"/>
          <p:nvPr/>
        </p:nvSpPr>
        <p:spPr>
          <a:xfrm>
            <a:off x="1121996" y="5378077"/>
            <a:ext cx="2746254" cy="1826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9050" tIns="19050" rIns="19050" bIns="19050" anchor="ctr"/>
          <a:lstStyle>
            <a:lvl1pPr algn="ctr" defTabSz="309562">
              <a:lnSpc>
                <a:spcPct val="80000"/>
              </a:lnSpc>
              <a:defRPr sz="2800" b="1">
                <a:solidFill>
                  <a:srgbClr val="164F86"/>
                </a:solidFill>
              </a:defRPr>
            </a:lvl1pPr>
          </a:lstStyle>
          <a:p>
            <a:r>
              <a:rPr dirty="0"/>
              <a:t>Open Banking</a:t>
            </a:r>
          </a:p>
        </p:txBody>
      </p:sp>
      <p:sp>
        <p:nvSpPr>
          <p:cNvPr id="16" name="="/>
          <p:cNvSpPr txBox="1"/>
          <p:nvPr/>
        </p:nvSpPr>
        <p:spPr>
          <a:xfrm>
            <a:off x="3458207" y="3703805"/>
            <a:ext cx="2746255" cy="1826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9050" tIns="19050" rIns="19050" bIns="19050" numCol="1" anchor="ctr">
            <a:noAutofit/>
          </a:bodyPr>
          <a:lstStyle>
            <a:lvl1pPr algn="ctr" defTabSz="309562">
              <a:lnSpc>
                <a:spcPct val="80000"/>
              </a:lnSpc>
              <a:defRPr sz="9800" b="1">
                <a:solidFill>
                  <a:srgbClr val="164F86"/>
                </a:solidFill>
              </a:defRPr>
            </a:lvl1pPr>
          </a:lstStyle>
          <a:p>
            <a:r>
              <a:rPr lang="pt-BR" dirty="0"/>
              <a:t>=</a:t>
            </a:r>
            <a:endParaRPr dirty="0"/>
          </a:p>
        </p:txBody>
      </p:sp>
      <p:pic>
        <p:nvPicPr>
          <p:cNvPr id="19" name="Image" descr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735" y="3397403"/>
            <a:ext cx="2545861" cy="2545861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t="8912"/>
          <a:stretch/>
        </p:blipFill>
        <p:spPr>
          <a:xfrm>
            <a:off x="5535944" y="3764425"/>
            <a:ext cx="2830113" cy="1811817"/>
          </a:xfrm>
          <a:prstGeom prst="rect">
            <a:avLst/>
          </a:prstGeom>
        </p:spPr>
      </p:pic>
      <p:sp>
        <p:nvSpPr>
          <p:cNvPr id="11" name="Open…"/>
          <p:cNvSpPr txBox="1"/>
          <p:nvPr/>
        </p:nvSpPr>
        <p:spPr>
          <a:xfrm>
            <a:off x="4814434" y="5378077"/>
            <a:ext cx="4273135" cy="1826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9050" tIns="19050" rIns="19050" bIns="19050" anchor="ctr"/>
          <a:lstStyle/>
          <a:p>
            <a:pPr algn="ctr" defTabSz="309562">
              <a:lnSpc>
                <a:spcPct val="80000"/>
              </a:lnSpc>
              <a:defRPr sz="2800" b="1">
                <a:solidFill>
                  <a:srgbClr val="164F86"/>
                </a:solidFill>
              </a:defRPr>
            </a:pPr>
            <a:r>
              <a:rPr lang="pt-BR" dirty="0" smtClean="0"/>
              <a:t>Modelo de negócios</a:t>
            </a:r>
            <a:endParaRPr dirty="0"/>
          </a:p>
        </p:txBody>
      </p:sp>
      <p:sp>
        <p:nvSpPr>
          <p:cNvPr id="15" name="Espaço Reservado para Texto 7">
            <a:extLst>
              <a:ext uri="{FF2B5EF4-FFF2-40B4-BE49-F238E27FC236}">
                <a16:creationId xmlns:a16="http://schemas.microsoft.com/office/drawing/2014/main" id="{180A0BB7-6F17-E740-AE8E-F097AD99A57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24124" y="1261535"/>
            <a:ext cx="8826377" cy="1265959"/>
          </a:xfrm>
        </p:spPr>
        <p:txBody>
          <a:bodyPr/>
          <a:lstStyle/>
          <a:p>
            <a:r>
              <a:rPr lang="pt-BR" dirty="0" smtClean="0"/>
              <a:t>Contexto</a:t>
            </a:r>
            <a:endParaRPr lang="pt-BR" dirty="0"/>
          </a:p>
        </p:txBody>
      </p:sp>
      <p:sp>
        <p:nvSpPr>
          <p:cNvPr id="10" name="Espaço Reservado para Texto 6">
            <a:extLst>
              <a:ext uri="{FF2B5EF4-FFF2-40B4-BE49-F238E27FC236}">
                <a16:creationId xmlns:a16="http://schemas.microsoft.com/office/drawing/2014/main" id="{0EC2A045-F0A7-C047-AA5E-395DA8AA09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438262" y="3332198"/>
            <a:ext cx="4174251" cy="4540566"/>
          </a:xfrm>
        </p:spPr>
        <p:txBody>
          <a:bodyPr/>
          <a:lstStyle/>
          <a:p>
            <a:r>
              <a:rPr lang="pt-BR" sz="4000" dirty="0" smtClean="0"/>
              <a:t>Open Banking</a:t>
            </a:r>
          </a:p>
          <a:p>
            <a:endParaRPr lang="pt-BR" dirty="0" smtClean="0"/>
          </a:p>
          <a:p>
            <a:r>
              <a:rPr lang="pt-BR" dirty="0" smtClean="0"/>
              <a:t>Compartilhamento de informações dos clientes</a:t>
            </a:r>
          </a:p>
          <a:p>
            <a:endParaRPr lang="pt-BR" dirty="0" smtClean="0"/>
          </a:p>
          <a:p>
            <a:r>
              <a:rPr lang="pt-BR" dirty="0" smtClean="0"/>
              <a:t>Abertura das </a:t>
            </a:r>
          </a:p>
          <a:p>
            <a:r>
              <a:rPr lang="pt-BR" dirty="0" smtClean="0"/>
              <a:t>plataformas</a:t>
            </a:r>
          </a:p>
          <a:p>
            <a:endParaRPr lang="pt-BR" dirty="0" smtClean="0"/>
          </a:p>
          <a:p>
            <a:r>
              <a:rPr lang="pt-BR" dirty="0" smtClean="0"/>
              <a:t>Desenvolvimento de novos modelos de negócios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491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ço Reservado para Texto 7">
            <a:extLst>
              <a:ext uri="{FF2B5EF4-FFF2-40B4-BE49-F238E27FC236}">
                <a16:creationId xmlns:a16="http://schemas.microsoft.com/office/drawing/2014/main" id="{180A0BB7-6F17-E740-AE8E-F097AD99A57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24124" y="1261535"/>
            <a:ext cx="8826377" cy="1265959"/>
          </a:xfrm>
        </p:spPr>
        <p:txBody>
          <a:bodyPr/>
          <a:lstStyle/>
          <a:p>
            <a:r>
              <a:rPr lang="pt-BR" dirty="0" smtClean="0"/>
              <a:t>Contexto</a:t>
            </a:r>
            <a:endParaRPr lang="pt-BR" dirty="0"/>
          </a:p>
        </p:txBody>
      </p:sp>
      <p:sp>
        <p:nvSpPr>
          <p:cNvPr id="9" name="Conexão"/>
          <p:cNvSpPr txBox="1"/>
          <p:nvPr/>
        </p:nvSpPr>
        <p:spPr>
          <a:xfrm>
            <a:off x="1429043" y="2986847"/>
            <a:ext cx="1601999" cy="3743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/>
          <a:lstStyle>
            <a:lvl1pPr defTabSz="309562">
              <a:lnSpc>
                <a:spcPct val="80000"/>
              </a:lnSpc>
              <a:defRPr b="1">
                <a:solidFill>
                  <a:srgbClr val="164F86"/>
                </a:solidFill>
              </a:defRPr>
            </a:lvl1pPr>
          </a:lstStyle>
          <a:p>
            <a:r>
              <a:rPr sz="2400"/>
              <a:t>Conexão</a:t>
            </a:r>
          </a:p>
        </p:txBody>
      </p:sp>
      <p:sp>
        <p:nvSpPr>
          <p:cNvPr id="10" name="Distribuição"/>
          <p:cNvSpPr txBox="1"/>
          <p:nvPr/>
        </p:nvSpPr>
        <p:spPr>
          <a:xfrm>
            <a:off x="7775787" y="2986847"/>
            <a:ext cx="1827521" cy="3743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/>
          <a:lstStyle>
            <a:lvl1pPr defTabSz="309562">
              <a:lnSpc>
                <a:spcPct val="80000"/>
              </a:lnSpc>
              <a:defRPr b="1">
                <a:solidFill>
                  <a:srgbClr val="164F86"/>
                </a:solidFill>
              </a:defRPr>
            </a:lvl1pPr>
          </a:lstStyle>
          <a:p>
            <a:r>
              <a:rPr sz="2400"/>
              <a:t>Distribuição</a:t>
            </a:r>
          </a:p>
        </p:txBody>
      </p:sp>
      <p:sp>
        <p:nvSpPr>
          <p:cNvPr id="12" name="+"/>
          <p:cNvSpPr txBox="1"/>
          <p:nvPr/>
        </p:nvSpPr>
        <p:spPr>
          <a:xfrm>
            <a:off x="3599642" y="4232489"/>
            <a:ext cx="490519" cy="9541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ctr" defTabSz="309562">
              <a:defRPr sz="44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5867"/>
              <a:t>+</a:t>
            </a:r>
          </a:p>
        </p:txBody>
      </p:sp>
      <p:sp>
        <p:nvSpPr>
          <p:cNvPr id="14" name="+"/>
          <p:cNvSpPr txBox="1"/>
          <p:nvPr/>
        </p:nvSpPr>
        <p:spPr>
          <a:xfrm>
            <a:off x="6751879" y="4232489"/>
            <a:ext cx="490519" cy="9541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ctr" defTabSz="309562">
              <a:defRPr sz="44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5867"/>
              <a:t>+</a:t>
            </a:r>
          </a:p>
        </p:txBody>
      </p:sp>
      <p:grpSp>
        <p:nvGrpSpPr>
          <p:cNvPr id="17" name="Group"/>
          <p:cNvGrpSpPr/>
          <p:nvPr/>
        </p:nvGrpSpPr>
        <p:grpSpPr>
          <a:xfrm>
            <a:off x="1011906" y="3554500"/>
            <a:ext cx="2019784" cy="2472408"/>
            <a:chOff x="-1150322" y="166180"/>
            <a:chExt cx="1514837" cy="1854305"/>
          </a:xfrm>
        </p:grpSpPr>
        <p:sp>
          <p:nvSpPr>
            <p:cNvPr id="18" name="N"/>
            <p:cNvSpPr txBox="1"/>
            <p:nvPr/>
          </p:nvSpPr>
          <p:spPr>
            <a:xfrm>
              <a:off x="-983892" y="166180"/>
              <a:ext cx="1131318" cy="18543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numCol="1" anchor="ctr">
              <a:spAutoFit/>
            </a:bodyPr>
            <a:lstStyle>
              <a:lvl1pPr algn="ctr" defTabSz="309562">
                <a:defRPr sz="11800" b="1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rPr sz="15733" dirty="0"/>
                <a:t>N</a:t>
              </a:r>
            </a:p>
          </p:txBody>
        </p:sp>
        <p:sp>
          <p:nvSpPr>
            <p:cNvPr id="20" name="Many-to-many"/>
            <p:cNvSpPr txBox="1"/>
            <p:nvPr/>
          </p:nvSpPr>
          <p:spPr>
            <a:xfrm>
              <a:off x="-1150322" y="1666697"/>
              <a:ext cx="1514837" cy="3154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numCol="1" anchor="ctr">
              <a:spAutoFit/>
            </a:bodyPr>
            <a:lstStyle>
              <a:lvl1pPr algn="ctr" defTabSz="309562">
                <a:defRPr>
                  <a:solidFill>
                    <a:srgbClr val="000000"/>
                  </a:solidFill>
                  <a:latin typeface="SF Pro Text Regular"/>
                  <a:ea typeface="SF Pro Text Regular"/>
                  <a:cs typeface="SF Pro Text Regular"/>
                  <a:sym typeface="SF Pro Text Regular"/>
                </a:defRPr>
              </a:lvl1pPr>
            </a:lstStyle>
            <a:p>
              <a:r>
                <a:rPr sz="2400" dirty="0"/>
                <a:t>Many-to-many</a:t>
              </a:r>
            </a:p>
          </p:txBody>
        </p:sp>
      </p:grpSp>
      <p:sp>
        <p:nvSpPr>
          <p:cNvPr id="21" name="Rectangle 20"/>
          <p:cNvSpPr/>
          <p:nvPr/>
        </p:nvSpPr>
        <p:spPr>
          <a:xfrm>
            <a:off x="655879" y="6788890"/>
            <a:ext cx="103502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2400" dirty="0">
                <a:solidFill>
                  <a:srgbClr val="000000"/>
                </a:solidFill>
              </a:rPr>
              <a:t>Mudança no conceito de conexão e distribuição</a:t>
            </a:r>
          </a:p>
        </p:txBody>
      </p:sp>
      <p:sp>
        <p:nvSpPr>
          <p:cNvPr id="22" name="Freeform 15"/>
          <p:cNvSpPr>
            <a:spLocks noEditPoints="1"/>
          </p:cNvSpPr>
          <p:nvPr/>
        </p:nvSpPr>
        <p:spPr bwMode="auto">
          <a:xfrm>
            <a:off x="4579066" y="3975135"/>
            <a:ext cx="1593511" cy="1631139"/>
          </a:xfrm>
          <a:custGeom>
            <a:avLst/>
            <a:gdLst>
              <a:gd name="T0" fmla="*/ 106 w 163"/>
              <a:gd name="T1" fmla="*/ 159 h 178"/>
              <a:gd name="T2" fmla="*/ 106 w 163"/>
              <a:gd name="T3" fmla="*/ 81 h 178"/>
              <a:gd name="T4" fmla="*/ 93 w 163"/>
              <a:gd name="T5" fmla="*/ 81 h 178"/>
              <a:gd name="T6" fmla="*/ 93 w 163"/>
              <a:gd name="T7" fmla="*/ 159 h 178"/>
              <a:gd name="T8" fmla="*/ 106 w 163"/>
              <a:gd name="T9" fmla="*/ 159 h 178"/>
              <a:gd name="T10" fmla="*/ 143 w 163"/>
              <a:gd name="T11" fmla="*/ 159 h 178"/>
              <a:gd name="T12" fmla="*/ 143 w 163"/>
              <a:gd name="T13" fmla="*/ 81 h 178"/>
              <a:gd name="T14" fmla="*/ 130 w 163"/>
              <a:gd name="T15" fmla="*/ 81 h 178"/>
              <a:gd name="T16" fmla="*/ 130 w 163"/>
              <a:gd name="T17" fmla="*/ 159 h 178"/>
              <a:gd name="T18" fmla="*/ 143 w 163"/>
              <a:gd name="T19" fmla="*/ 159 h 178"/>
              <a:gd name="T20" fmla="*/ 81 w 163"/>
              <a:gd name="T21" fmla="*/ 17 h 178"/>
              <a:gd name="T22" fmla="*/ 154 w 163"/>
              <a:gd name="T23" fmla="*/ 91 h 178"/>
              <a:gd name="T24" fmla="*/ 163 w 163"/>
              <a:gd name="T25" fmla="*/ 82 h 178"/>
              <a:gd name="T26" fmla="*/ 81 w 163"/>
              <a:gd name="T27" fmla="*/ 0 h 178"/>
              <a:gd name="T28" fmla="*/ 0 w 163"/>
              <a:gd name="T29" fmla="*/ 82 h 178"/>
              <a:gd name="T30" fmla="*/ 8 w 163"/>
              <a:gd name="T31" fmla="*/ 90 h 178"/>
              <a:gd name="T32" fmla="*/ 81 w 163"/>
              <a:gd name="T33" fmla="*/ 17 h 178"/>
              <a:gd name="T34" fmla="*/ 5 w 163"/>
              <a:gd name="T35" fmla="*/ 178 h 178"/>
              <a:gd name="T36" fmla="*/ 157 w 163"/>
              <a:gd name="T37" fmla="*/ 178 h 178"/>
              <a:gd name="T38" fmla="*/ 157 w 163"/>
              <a:gd name="T39" fmla="*/ 165 h 178"/>
              <a:gd name="T40" fmla="*/ 5 w 163"/>
              <a:gd name="T41" fmla="*/ 165 h 178"/>
              <a:gd name="T42" fmla="*/ 5 w 163"/>
              <a:gd name="T43" fmla="*/ 178 h 178"/>
              <a:gd name="T44" fmla="*/ 69 w 163"/>
              <a:gd name="T45" fmla="*/ 159 h 178"/>
              <a:gd name="T46" fmla="*/ 69 w 163"/>
              <a:gd name="T47" fmla="*/ 81 h 178"/>
              <a:gd name="T48" fmla="*/ 56 w 163"/>
              <a:gd name="T49" fmla="*/ 81 h 178"/>
              <a:gd name="T50" fmla="*/ 56 w 163"/>
              <a:gd name="T51" fmla="*/ 159 h 178"/>
              <a:gd name="T52" fmla="*/ 69 w 163"/>
              <a:gd name="T53" fmla="*/ 159 h 178"/>
              <a:gd name="T54" fmla="*/ 32 w 163"/>
              <a:gd name="T55" fmla="*/ 159 h 178"/>
              <a:gd name="T56" fmla="*/ 32 w 163"/>
              <a:gd name="T57" fmla="*/ 81 h 178"/>
              <a:gd name="T58" fmla="*/ 20 w 163"/>
              <a:gd name="T59" fmla="*/ 81 h 178"/>
              <a:gd name="T60" fmla="*/ 20 w 163"/>
              <a:gd name="T61" fmla="*/ 159 h 178"/>
              <a:gd name="T62" fmla="*/ 32 w 163"/>
              <a:gd name="T63" fmla="*/ 159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63" h="178">
                <a:moveTo>
                  <a:pt x="106" y="159"/>
                </a:moveTo>
                <a:lnTo>
                  <a:pt x="106" y="81"/>
                </a:lnTo>
                <a:lnTo>
                  <a:pt x="93" y="81"/>
                </a:lnTo>
                <a:lnTo>
                  <a:pt x="93" y="159"/>
                </a:lnTo>
                <a:lnTo>
                  <a:pt x="106" y="159"/>
                </a:lnTo>
                <a:close/>
                <a:moveTo>
                  <a:pt x="143" y="159"/>
                </a:moveTo>
                <a:lnTo>
                  <a:pt x="143" y="81"/>
                </a:lnTo>
                <a:lnTo>
                  <a:pt x="130" y="81"/>
                </a:lnTo>
                <a:lnTo>
                  <a:pt x="130" y="159"/>
                </a:lnTo>
                <a:lnTo>
                  <a:pt x="143" y="159"/>
                </a:lnTo>
                <a:close/>
                <a:moveTo>
                  <a:pt x="81" y="17"/>
                </a:moveTo>
                <a:lnTo>
                  <a:pt x="154" y="91"/>
                </a:lnTo>
                <a:lnTo>
                  <a:pt x="163" y="82"/>
                </a:lnTo>
                <a:lnTo>
                  <a:pt x="81" y="0"/>
                </a:lnTo>
                <a:lnTo>
                  <a:pt x="0" y="82"/>
                </a:lnTo>
                <a:lnTo>
                  <a:pt x="8" y="90"/>
                </a:lnTo>
                <a:lnTo>
                  <a:pt x="81" y="17"/>
                </a:lnTo>
                <a:close/>
                <a:moveTo>
                  <a:pt x="5" y="178"/>
                </a:moveTo>
                <a:lnTo>
                  <a:pt x="157" y="178"/>
                </a:lnTo>
                <a:lnTo>
                  <a:pt x="157" y="165"/>
                </a:lnTo>
                <a:lnTo>
                  <a:pt x="5" y="165"/>
                </a:lnTo>
                <a:lnTo>
                  <a:pt x="5" y="178"/>
                </a:lnTo>
                <a:close/>
                <a:moveTo>
                  <a:pt x="69" y="159"/>
                </a:moveTo>
                <a:lnTo>
                  <a:pt x="69" y="81"/>
                </a:lnTo>
                <a:lnTo>
                  <a:pt x="56" y="81"/>
                </a:lnTo>
                <a:lnTo>
                  <a:pt x="56" y="159"/>
                </a:lnTo>
                <a:lnTo>
                  <a:pt x="69" y="159"/>
                </a:lnTo>
                <a:close/>
                <a:moveTo>
                  <a:pt x="32" y="159"/>
                </a:moveTo>
                <a:lnTo>
                  <a:pt x="32" y="81"/>
                </a:lnTo>
                <a:lnTo>
                  <a:pt x="20" y="81"/>
                </a:lnTo>
                <a:lnTo>
                  <a:pt x="20" y="159"/>
                </a:lnTo>
                <a:lnTo>
                  <a:pt x="32" y="159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3" name="Group"/>
          <p:cNvGrpSpPr/>
          <p:nvPr/>
        </p:nvGrpSpPr>
        <p:grpSpPr>
          <a:xfrm>
            <a:off x="7719953" y="3564113"/>
            <a:ext cx="2019784" cy="2472408"/>
            <a:chOff x="-1150322" y="166180"/>
            <a:chExt cx="1514837" cy="1854305"/>
          </a:xfrm>
        </p:grpSpPr>
        <p:sp>
          <p:nvSpPr>
            <p:cNvPr id="24" name="N"/>
            <p:cNvSpPr txBox="1"/>
            <p:nvPr/>
          </p:nvSpPr>
          <p:spPr>
            <a:xfrm>
              <a:off x="-983892" y="166180"/>
              <a:ext cx="1131318" cy="18543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numCol="1" anchor="ctr">
              <a:spAutoFit/>
            </a:bodyPr>
            <a:lstStyle>
              <a:lvl1pPr algn="ctr" defTabSz="309562">
                <a:defRPr sz="11800" b="1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rPr sz="15733" dirty="0"/>
                <a:t>N</a:t>
              </a:r>
            </a:p>
          </p:txBody>
        </p:sp>
        <p:sp>
          <p:nvSpPr>
            <p:cNvPr id="25" name="Many-to-many"/>
            <p:cNvSpPr txBox="1"/>
            <p:nvPr/>
          </p:nvSpPr>
          <p:spPr>
            <a:xfrm>
              <a:off x="-1150322" y="1666697"/>
              <a:ext cx="1514837" cy="3154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numCol="1" anchor="ctr">
              <a:spAutoFit/>
            </a:bodyPr>
            <a:lstStyle>
              <a:lvl1pPr algn="ctr" defTabSz="309562">
                <a:defRPr>
                  <a:solidFill>
                    <a:srgbClr val="000000"/>
                  </a:solidFill>
                  <a:latin typeface="SF Pro Text Regular"/>
                  <a:ea typeface="SF Pro Text Regular"/>
                  <a:cs typeface="SF Pro Text Regular"/>
                  <a:sym typeface="SF Pro Text Regular"/>
                </a:defRPr>
              </a:lvl1pPr>
            </a:lstStyle>
            <a:p>
              <a:r>
                <a:rPr sz="2400" dirty="0"/>
                <a:t>Many-to-many</a:t>
              </a:r>
            </a:p>
          </p:txBody>
        </p:sp>
      </p:grpSp>
      <p:sp>
        <p:nvSpPr>
          <p:cNvPr id="19" name="Espaço Reservado para Texto 6">
            <a:extLst>
              <a:ext uri="{FF2B5EF4-FFF2-40B4-BE49-F238E27FC236}">
                <a16:creationId xmlns:a16="http://schemas.microsoft.com/office/drawing/2014/main" id="{0EC2A045-F0A7-C047-AA5E-395DA8AA09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438262" y="3332198"/>
            <a:ext cx="4174251" cy="4540566"/>
          </a:xfrm>
        </p:spPr>
        <p:txBody>
          <a:bodyPr/>
          <a:lstStyle/>
          <a:p>
            <a:r>
              <a:rPr lang="pt-BR" sz="4000" dirty="0" smtClean="0"/>
              <a:t>Open Banking</a:t>
            </a:r>
          </a:p>
          <a:p>
            <a:endParaRPr lang="pt-BR" dirty="0" smtClean="0"/>
          </a:p>
          <a:p>
            <a:r>
              <a:rPr lang="pt-BR" dirty="0" smtClean="0"/>
              <a:t>Compartilhamento de informações dos clientes</a:t>
            </a:r>
          </a:p>
          <a:p>
            <a:endParaRPr lang="pt-BR" dirty="0" smtClean="0"/>
          </a:p>
          <a:p>
            <a:r>
              <a:rPr lang="pt-BR" dirty="0" smtClean="0"/>
              <a:t>Abertura das </a:t>
            </a:r>
          </a:p>
          <a:p>
            <a:r>
              <a:rPr lang="pt-BR" dirty="0" smtClean="0"/>
              <a:t>plataformas</a:t>
            </a:r>
          </a:p>
          <a:p>
            <a:endParaRPr lang="pt-BR" dirty="0" smtClean="0"/>
          </a:p>
          <a:p>
            <a:r>
              <a:rPr lang="pt-BR" dirty="0" smtClean="0"/>
              <a:t>Desenvolvimento de novos modelos de negócios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78259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 advAuto="0"/>
      <p:bldP spid="23" grpId="0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18453A-578A-A54E-B98E-8F89807F9B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BR" dirty="0" smtClean="0"/>
              <a:t>Mundo</a:t>
            </a:r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0A44FB8-74B9-0945-8AC0-DF1D9125C2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BR" dirty="0" smtClean="0"/>
              <a:t>02</a:t>
            </a:r>
            <a:endParaRPr lang="pt-BR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0" r="707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1174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E1C3AC9-FCDF-B140-939C-587793B8E1D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48722" y="378341"/>
            <a:ext cx="8465337" cy="1265959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pt-BR" dirty="0" smtClean="0"/>
              <a:t>Mundo</a:t>
            </a:r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21E88E3-7BBA-FE44-BADC-2B9B6887B486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9720861" y="734314"/>
            <a:ext cx="5927050" cy="4540566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pt-BR" sz="2000" b="1" dirty="0"/>
              <a:t>2013 em UK </a:t>
            </a:r>
            <a:r>
              <a:rPr lang="pt-BR" sz="2000" dirty="0"/>
              <a:t>- Competition and Markets Authority (CMA)</a:t>
            </a:r>
          </a:p>
          <a:p>
            <a:pPr marL="0" indent="0">
              <a:buNone/>
            </a:pPr>
            <a:endParaRPr lang="pt-BR" sz="2000" dirty="0"/>
          </a:p>
          <a:p>
            <a:pPr marL="0" indent="0">
              <a:buNone/>
            </a:pPr>
            <a:r>
              <a:rPr lang="pt-BR" sz="2000" b="1" dirty="0"/>
              <a:t>2015 na União Européia </a:t>
            </a:r>
            <a:r>
              <a:rPr lang="pt-BR" sz="2000" dirty="0"/>
              <a:t>- S</a:t>
            </a:r>
            <a:r>
              <a:rPr lang="en-GB" sz="2000" dirty="0" err="1"/>
              <a:t>econd</a:t>
            </a:r>
            <a:r>
              <a:rPr lang="en-GB" sz="2000" dirty="0"/>
              <a:t> Payment Services Directive (PSD2) – Guidelines</a:t>
            </a:r>
          </a:p>
          <a:p>
            <a:pPr marL="0" indent="0">
              <a:buNone/>
            </a:pPr>
            <a:r>
              <a:rPr lang="pt-BR" sz="2000" b="1" dirty="0"/>
              <a:t>2018</a:t>
            </a:r>
            <a:r>
              <a:rPr lang="pt-BR" sz="2000" dirty="0"/>
              <a:t> – PSD2 Go Live!</a:t>
            </a:r>
          </a:p>
          <a:p>
            <a:pPr marL="0" indent="0">
              <a:buNone/>
            </a:pPr>
            <a:endParaRPr lang="pt-BR" sz="2000" dirty="0"/>
          </a:p>
          <a:p>
            <a:pPr marL="0" indent="0">
              <a:buNone/>
            </a:pPr>
            <a:r>
              <a:rPr lang="pt-BR" sz="2000" b="1" dirty="0"/>
              <a:t>Baseado em:</a:t>
            </a:r>
          </a:p>
          <a:p>
            <a:pPr marL="0" indent="0">
              <a:buNone/>
            </a:pPr>
            <a:r>
              <a:rPr lang="pt-BR" sz="2000" dirty="0"/>
              <a:t>Fomento à inovação, através de tecnologia (API)</a:t>
            </a:r>
          </a:p>
          <a:p>
            <a:pPr marL="0" indent="0">
              <a:buNone/>
            </a:pPr>
            <a:r>
              <a:rPr lang="pt-BR" sz="2000" dirty="0"/>
              <a:t>Conceito do cliente no centro da cadeia de valor</a:t>
            </a:r>
          </a:p>
          <a:p>
            <a:pPr marL="0" indent="0">
              <a:buNone/>
            </a:pPr>
            <a:r>
              <a:rPr lang="pt-BR" sz="2000" dirty="0"/>
              <a:t>Proteção ao consumidor - preferências e confiança (“a informação é do cliente”)</a:t>
            </a:r>
          </a:p>
          <a:p>
            <a:pPr marL="0" indent="0">
              <a:buNone/>
            </a:pPr>
            <a:r>
              <a:rPr lang="pt-BR" sz="2000" dirty="0"/>
              <a:t>Aumento da </a:t>
            </a:r>
            <a:r>
              <a:rPr lang="pt-BR" sz="2000" dirty="0" smtClean="0"/>
              <a:t>concorrência</a:t>
            </a:r>
          </a:p>
          <a:p>
            <a:pPr marL="0" indent="0">
              <a:buNone/>
            </a:pPr>
            <a:r>
              <a:rPr lang="pt-BR" sz="2000" dirty="0"/>
              <a:t>6250 bancos na União Europeia (UE): obrigatoriedade de disponibilizar acesso aos dados de contas correntes via API em setembro de 2019</a:t>
            </a:r>
          </a:p>
          <a:p>
            <a:pPr marL="0" indent="0">
              <a:buNone/>
            </a:pPr>
            <a:endParaRPr lang="pt-BR" sz="2000" dirty="0" smtClean="0"/>
          </a:p>
          <a:p>
            <a:endParaRPr lang="pt-BR" sz="2000" dirty="0"/>
          </a:p>
        </p:txBody>
      </p:sp>
      <p:pic>
        <p:nvPicPr>
          <p:cNvPr id="16" name="Picture Placeholder 15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8" r="691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52947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E1C3AC9-FCDF-B140-939C-587793B8E1D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48722" y="378341"/>
            <a:ext cx="8465337" cy="1265959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pt-BR" dirty="0" smtClean="0"/>
              <a:t>Mundo</a:t>
            </a:r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21E88E3-7BBA-FE44-BADC-2B9B6887B486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8463561" y="1559814"/>
            <a:ext cx="5927050" cy="4540566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pt-BR" sz="2000" b="1" dirty="0"/>
              <a:t>Singapore</a:t>
            </a:r>
          </a:p>
          <a:p>
            <a:pPr marL="0" indent="0">
              <a:buNone/>
            </a:pPr>
            <a:r>
              <a:rPr lang="pt-BR" sz="2000" b="1" dirty="0"/>
              <a:t>2016</a:t>
            </a:r>
          </a:p>
          <a:p>
            <a:pPr marL="0" indent="0">
              <a:buNone/>
            </a:pPr>
            <a:r>
              <a:rPr lang="pt-BR" sz="2000" b="1" dirty="0"/>
              <a:t>Implantação gradual e orgânica</a:t>
            </a:r>
          </a:p>
          <a:p>
            <a:pPr marL="0" indent="0">
              <a:buNone/>
            </a:pPr>
            <a:endParaRPr lang="pt-BR" sz="2000" b="1" dirty="0"/>
          </a:p>
          <a:p>
            <a:pPr marL="0" indent="0">
              <a:buNone/>
            </a:pPr>
            <a:r>
              <a:rPr lang="pt-BR" sz="2000" b="1" dirty="0"/>
              <a:t>Hong Kong</a:t>
            </a:r>
          </a:p>
          <a:p>
            <a:pPr marL="0" indent="0">
              <a:buNone/>
            </a:pPr>
            <a:r>
              <a:rPr lang="pt-BR" sz="2000" b="1" dirty="0"/>
              <a:t>2018 – Guidelines</a:t>
            </a:r>
          </a:p>
          <a:p>
            <a:pPr marL="0" indent="0">
              <a:buNone/>
            </a:pPr>
            <a:r>
              <a:rPr lang="pt-BR" sz="2000" b="1" dirty="0"/>
              <a:t>2019-07 – Primeira onda, implantação gradual</a:t>
            </a:r>
          </a:p>
          <a:p>
            <a:pPr marL="0" indent="0">
              <a:buNone/>
            </a:pPr>
            <a:endParaRPr lang="pt-BR" sz="2000" b="1" dirty="0"/>
          </a:p>
          <a:p>
            <a:pPr marL="0" indent="0">
              <a:buNone/>
            </a:pPr>
            <a:r>
              <a:rPr lang="pt-BR" sz="2000" b="1" dirty="0"/>
              <a:t>Malásia</a:t>
            </a:r>
          </a:p>
          <a:p>
            <a:pPr marL="0" indent="0">
              <a:buNone/>
            </a:pPr>
            <a:r>
              <a:rPr lang="pt-BR" sz="2000" b="1" dirty="0"/>
              <a:t>2018 Guidelines</a:t>
            </a:r>
          </a:p>
          <a:p>
            <a:pPr marL="0" indent="0">
              <a:buNone/>
            </a:pPr>
            <a:r>
              <a:rPr lang="pt-BR" sz="2000" b="1" dirty="0"/>
              <a:t>Iniciou por Seguros, Cartões de Crédito e Financiamento SMB</a:t>
            </a:r>
          </a:p>
          <a:p>
            <a:endParaRPr lang="pt-BR" sz="2000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4" b="653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34708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Texto 2">
            <a:extLst>
              <a:ext uri="{FF2B5EF4-FFF2-40B4-BE49-F238E27FC236}">
                <a16:creationId xmlns:a16="http://schemas.microsoft.com/office/drawing/2014/main" id="{0E1C3AC9-FCDF-B140-939C-587793B8E1DA}"/>
              </a:ext>
            </a:extLst>
          </p:cNvPr>
          <p:cNvSpPr txBox="1">
            <a:spLocks/>
          </p:cNvSpPr>
          <p:nvPr/>
        </p:nvSpPr>
        <p:spPr>
          <a:xfrm>
            <a:off x="1654932" y="4305635"/>
            <a:ext cx="2511715" cy="1265959"/>
          </a:xfrm>
          <a:prstGeom prst="rect">
            <a:avLst/>
          </a:prstGeom>
        </p:spPr>
        <p:txBody>
          <a:bodyPr/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pt-BR" smtClean="0">
                <a:solidFill>
                  <a:schemeClr val="bg1"/>
                </a:solidFill>
              </a:rPr>
              <a:t>Mundo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8" r="12548"/>
          <a:stretch>
            <a:fillRect/>
          </a:stretch>
        </p:blipFill>
        <p:spPr/>
      </p:pic>
      <p:pic>
        <p:nvPicPr>
          <p:cNvPr id="11" name="Picture Placeholder 10"/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Rounded Rectangle 11"/>
          <p:cNvSpPr/>
          <p:nvPr/>
        </p:nvSpPr>
        <p:spPr>
          <a:xfrm>
            <a:off x="6922855" y="5030946"/>
            <a:ext cx="3424136" cy="3490753"/>
          </a:xfrm>
          <a:prstGeom prst="round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 algn="ctr"/>
            <a:r>
              <a:rPr lang="pt-BR" sz="4400" b="1" dirty="0">
                <a:solidFill>
                  <a:schemeClr val="bg1"/>
                </a:solidFill>
              </a:rPr>
              <a:t>Europa</a:t>
            </a:r>
          </a:p>
          <a:p>
            <a:endParaRPr lang="pt-BR" sz="900" dirty="0"/>
          </a:p>
          <a:p>
            <a:pPr algn="ctr"/>
            <a:r>
              <a:rPr lang="pt-BR" sz="2000" dirty="0"/>
              <a:t>Modelo regulado</a:t>
            </a:r>
          </a:p>
          <a:p>
            <a:pPr algn="ctr"/>
            <a:endParaRPr lang="pt-BR" sz="2000" dirty="0"/>
          </a:p>
          <a:p>
            <a:pPr algn="ctr"/>
            <a:r>
              <a:rPr lang="pt-BR" sz="2000" dirty="0"/>
              <a:t>Padronização</a:t>
            </a:r>
          </a:p>
          <a:p>
            <a:pPr algn="ctr"/>
            <a:endParaRPr lang="pt-BR" sz="2000" dirty="0"/>
          </a:p>
          <a:p>
            <a:pPr algn="ctr"/>
            <a:r>
              <a:rPr lang="pt-BR" sz="2000" dirty="0"/>
              <a:t>Foco em </a:t>
            </a:r>
            <a:r>
              <a:rPr lang="pt-BR" sz="2000" dirty="0" smtClean="0"/>
              <a:t>privacidade</a:t>
            </a:r>
          </a:p>
          <a:p>
            <a:pPr algn="ctr"/>
            <a:endParaRPr lang="pt-BR" sz="2000" dirty="0"/>
          </a:p>
          <a:p>
            <a:pPr algn="ctr"/>
            <a:r>
              <a:rPr lang="pt-BR" sz="2000" dirty="0" smtClean="0"/>
              <a:t>Foco em pagamentos </a:t>
            </a:r>
            <a:endParaRPr lang="en-GB" sz="2000" dirty="0"/>
          </a:p>
          <a:p>
            <a:pPr algn="ctr"/>
            <a:endParaRPr lang="en-GB" sz="2000" dirty="0" smtClean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0775321" y="5030947"/>
            <a:ext cx="3424136" cy="3490752"/>
          </a:xfrm>
          <a:prstGeom prst="round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 algn="ctr"/>
            <a:r>
              <a:rPr lang="pt-BR" sz="4400" b="1" dirty="0">
                <a:solidFill>
                  <a:schemeClr val="bg1"/>
                </a:solidFill>
              </a:rPr>
              <a:t>Ásia</a:t>
            </a:r>
          </a:p>
          <a:p>
            <a:pPr algn="ctr"/>
            <a:endParaRPr lang="pt-BR" sz="1200" dirty="0"/>
          </a:p>
          <a:p>
            <a:pPr algn="ctr"/>
            <a:r>
              <a:rPr lang="pt-BR" sz="2000" dirty="0"/>
              <a:t>Modelo autorregulado</a:t>
            </a:r>
          </a:p>
          <a:p>
            <a:pPr algn="ctr"/>
            <a:endParaRPr lang="pt-BR" sz="2000" dirty="0"/>
          </a:p>
          <a:p>
            <a:pPr algn="ctr"/>
            <a:r>
              <a:rPr lang="pt-BR" sz="2000" dirty="0" smtClean="0"/>
              <a:t>Liberdade</a:t>
            </a:r>
            <a:endParaRPr lang="pt-BR" sz="2000" dirty="0"/>
          </a:p>
          <a:p>
            <a:pPr algn="ctr"/>
            <a:endParaRPr lang="pt-BR" sz="2000" dirty="0"/>
          </a:p>
          <a:p>
            <a:pPr algn="ctr"/>
            <a:r>
              <a:rPr lang="pt-BR" sz="2000" dirty="0" smtClean="0"/>
              <a:t>Velocidade</a:t>
            </a:r>
          </a:p>
          <a:p>
            <a:pPr algn="ctr"/>
            <a:endParaRPr lang="pt-BR" sz="2000" dirty="0"/>
          </a:p>
          <a:p>
            <a:pPr algn="ctr"/>
            <a:r>
              <a:rPr lang="pt-BR" sz="2000" dirty="0" smtClean="0"/>
              <a:t>Produtos diversificados</a:t>
            </a:r>
            <a:endParaRPr lang="en-GB" sz="2000" dirty="0" err="1"/>
          </a:p>
        </p:txBody>
      </p:sp>
    </p:spTree>
    <p:extLst>
      <p:ext uri="{BB962C8B-B14F-4D97-AF65-F5344CB8AC3E}">
        <p14:creationId xmlns:p14="http://schemas.microsoft.com/office/powerpoint/2010/main" val="1089194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18453A-578A-A54E-B98E-8F89807F9B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BR" dirty="0" smtClean="0"/>
              <a:t>Brasil</a:t>
            </a:r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0A44FB8-74B9-0945-8AC0-DF1D9125C2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BR" dirty="0" smtClean="0"/>
              <a:t>03</a:t>
            </a:r>
            <a:endParaRPr lang="pt-BR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4" r="1790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8146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E313902-481A-614A-8C54-658E14A967F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48722" y="452985"/>
            <a:ext cx="8465337" cy="1265959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pt-BR" dirty="0" smtClean="0"/>
              <a:t>Brasil</a:t>
            </a:r>
            <a:endParaRPr lang="pt-BR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6250" t="8766" r="66320" b="4815"/>
          <a:stretch/>
        </p:blipFill>
        <p:spPr>
          <a:xfrm>
            <a:off x="10081732" y="5012220"/>
            <a:ext cx="2933162" cy="40900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95206" y="1546208"/>
            <a:ext cx="6214826" cy="364603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4169" y="3718465"/>
            <a:ext cx="6115050" cy="411269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33263" y="4671572"/>
            <a:ext cx="4008664" cy="3657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542961" y="1932861"/>
            <a:ext cx="3048550" cy="15081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pt-BR" sz="1400" dirty="0">
                <a:latin typeface="Roboto" panose="02000000000000000000" pitchFamily="2" charset="0"/>
                <a:ea typeface="Roboto" panose="02000000000000000000" pitchFamily="2" charset="0"/>
              </a:rPr>
              <a:t>BACEN está preparando uma regulamentação de Open Banking para o mercado brasileiro, baseado no modelo europeu PSD2, porém com ainda mais exposição de dados.</a:t>
            </a:r>
            <a:endParaRPr lang="en-GB" sz="1400" dirty="0" err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485388" y="5549149"/>
            <a:ext cx="2087692" cy="15081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pt-BR" sz="1400" dirty="0">
                <a:latin typeface="Roboto" panose="02000000000000000000" pitchFamily="2" charset="0"/>
                <a:ea typeface="Roboto" panose="02000000000000000000" pitchFamily="2" charset="0"/>
              </a:rPr>
              <a:t>BACEN publicou em 23/04/19 comunicado sobre requisitos fundamentais do Sistema Financeiro Aberto (Open Banking)</a:t>
            </a:r>
            <a:endParaRPr lang="en-GB" sz="1400" dirty="0" err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296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E313902-481A-614A-8C54-658E14A967F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48722" y="452985"/>
            <a:ext cx="8465337" cy="1265959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pt-BR" dirty="0" smtClean="0"/>
              <a:t>Brasil</a:t>
            </a:r>
            <a:endParaRPr lang="pt-BR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3061" y="1618326"/>
            <a:ext cx="6650659" cy="3794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05162" y="5075266"/>
            <a:ext cx="6547407" cy="365672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6465068" y="2522467"/>
            <a:ext cx="4017538" cy="36181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 algn="ctr"/>
            <a:endParaRPr lang="en-GB" sz="1200" dirty="0" smtClean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495265" y="3837133"/>
            <a:ext cx="3025508" cy="36181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 algn="ctr"/>
            <a:endParaRPr lang="en-GB" sz="1200" dirty="0" smtClean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969852" y="7537318"/>
            <a:ext cx="3025508" cy="36181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 algn="ctr"/>
            <a:endParaRPr lang="en-GB" sz="12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856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9590E92-8AF7-4E43-A85C-C57C897D6CE0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2423269" y="1272319"/>
            <a:ext cx="9019673" cy="1005526"/>
          </a:xfrm>
        </p:spPr>
        <p:txBody>
          <a:bodyPr/>
          <a:lstStyle/>
          <a:p>
            <a:r>
              <a:rPr lang="pt-BR" dirty="0" smtClean="0"/>
              <a:t>Proposta do BACEN</a:t>
            </a:r>
            <a:endParaRPr lang="pt-BR" dirty="0"/>
          </a:p>
        </p:txBody>
      </p:sp>
      <p:sp>
        <p:nvSpPr>
          <p:cNvPr id="15" name="Espaço Reservado para Texto 3">
            <a:extLst>
              <a:ext uri="{FF2B5EF4-FFF2-40B4-BE49-F238E27FC236}">
                <a16:creationId xmlns:a16="http://schemas.microsoft.com/office/drawing/2014/main" id="{EE313902-481A-614A-8C54-658E14A967F0}"/>
              </a:ext>
            </a:extLst>
          </p:cNvPr>
          <p:cNvSpPr txBox="1">
            <a:spLocks/>
          </p:cNvSpPr>
          <p:nvPr/>
        </p:nvSpPr>
        <p:spPr>
          <a:xfrm>
            <a:off x="661084" y="327283"/>
            <a:ext cx="8465337" cy="1265959"/>
          </a:xfrm>
          <a:prstGeom prst="rect">
            <a:avLst/>
          </a:prstGeom>
        </p:spPr>
        <p:txBody>
          <a:bodyPr/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pt-BR" smtClean="0"/>
              <a:t>Brasil</a:t>
            </a:r>
            <a:endParaRPr lang="pt-BR" dirty="0"/>
          </a:p>
        </p:txBody>
      </p:sp>
      <p:grpSp>
        <p:nvGrpSpPr>
          <p:cNvPr id="27" name="Group 66">
            <a:extLst>
              <a:ext uri="{FF2B5EF4-FFF2-40B4-BE49-F238E27FC236}">
                <a16:creationId xmlns:a16="http://schemas.microsoft.com/office/drawing/2014/main" id="{CD6F0876-68B7-A845-A031-FB78B8B4B0D4}"/>
              </a:ext>
            </a:extLst>
          </p:cNvPr>
          <p:cNvGrpSpPr/>
          <p:nvPr/>
        </p:nvGrpSpPr>
        <p:grpSpPr>
          <a:xfrm>
            <a:off x="6840223" y="5867612"/>
            <a:ext cx="2765181" cy="1730467"/>
            <a:chOff x="5487485" y="1671509"/>
            <a:chExt cx="2180064" cy="1115538"/>
          </a:xfrm>
        </p:grpSpPr>
        <p:sp>
          <p:nvSpPr>
            <p:cNvPr id="28" name="Text Placeholder 3">
              <a:extLst>
                <a:ext uri="{FF2B5EF4-FFF2-40B4-BE49-F238E27FC236}">
                  <a16:creationId xmlns:a16="http://schemas.microsoft.com/office/drawing/2014/main" id="{0FFCD5DB-AE64-2F43-BFD5-31745B812CCB}"/>
                </a:ext>
              </a:extLst>
            </p:cNvPr>
            <p:cNvSpPr txBox="1">
              <a:spLocks/>
            </p:cNvSpPr>
            <p:nvPr/>
          </p:nvSpPr>
          <p:spPr>
            <a:xfrm>
              <a:off x="5487485" y="1671509"/>
              <a:ext cx="2180064" cy="23808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2 </a:t>
              </a:r>
              <a:r>
                <a:rPr lang="en-US" sz="2400" b="1" dirty="0" err="1" smtClean="0">
                  <a:solidFill>
                    <a:schemeClr val="accent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Implementação</a:t>
              </a:r>
              <a:endParaRPr lang="en-US" sz="2400" b="1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9" name="Text Placeholder 3">
              <a:extLst>
                <a:ext uri="{FF2B5EF4-FFF2-40B4-BE49-F238E27FC236}">
                  <a16:creationId xmlns:a16="http://schemas.microsoft.com/office/drawing/2014/main" id="{509ABD39-FB61-9547-9B7B-72D6FD8C35BD}"/>
                </a:ext>
              </a:extLst>
            </p:cNvPr>
            <p:cNvSpPr txBox="1">
              <a:spLocks/>
            </p:cNvSpPr>
            <p:nvPr/>
          </p:nvSpPr>
          <p:spPr>
            <a:xfrm>
              <a:off x="5601345" y="2406106"/>
              <a:ext cx="1947726" cy="38094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 smtClean="0">
                  <a:latin typeface="Roboto Light" panose="02000000000000000000" pitchFamily="2" charset="0"/>
                  <a:ea typeface="Roboto Light" panose="02000000000000000000" pitchFamily="2" charset="0"/>
                </a:rPr>
                <a:t>Segundo </a:t>
              </a:r>
              <a:r>
                <a:rPr lang="en-US" sz="1600" b="0" i="0" dirty="0" err="1" smtClean="0">
                  <a:latin typeface="Roboto Light" panose="02000000000000000000" pitchFamily="2" charset="0"/>
                  <a:ea typeface="Roboto Light" panose="02000000000000000000" pitchFamily="2" charset="0"/>
                </a:rPr>
                <a:t>semestre</a:t>
              </a:r>
              <a:r>
                <a:rPr lang="en-US" sz="1600" b="0" i="0" dirty="0" smtClean="0">
                  <a:latin typeface="Roboto Light" panose="02000000000000000000" pitchFamily="2" charset="0"/>
                  <a:ea typeface="Roboto Light" panose="02000000000000000000" pitchFamily="2" charset="0"/>
                </a:rPr>
                <a:t> de 2020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30" name="Group 69">
            <a:extLst>
              <a:ext uri="{FF2B5EF4-FFF2-40B4-BE49-F238E27FC236}">
                <a16:creationId xmlns:a16="http://schemas.microsoft.com/office/drawing/2014/main" id="{95A2C1D8-7EE7-E449-96D0-B015537FCA58}"/>
              </a:ext>
            </a:extLst>
          </p:cNvPr>
          <p:cNvGrpSpPr/>
          <p:nvPr/>
        </p:nvGrpSpPr>
        <p:grpSpPr>
          <a:xfrm>
            <a:off x="3451019" y="5935672"/>
            <a:ext cx="2949526" cy="2106033"/>
            <a:chOff x="5227788" y="1652630"/>
            <a:chExt cx="2659784" cy="1357647"/>
          </a:xfrm>
        </p:grpSpPr>
        <p:sp>
          <p:nvSpPr>
            <p:cNvPr id="31" name="Text Placeholder 3">
              <a:extLst>
                <a:ext uri="{FF2B5EF4-FFF2-40B4-BE49-F238E27FC236}">
                  <a16:creationId xmlns:a16="http://schemas.microsoft.com/office/drawing/2014/main" id="{686956A9-E761-B646-97CE-2345D72B5A06}"/>
                </a:ext>
              </a:extLst>
            </p:cNvPr>
            <p:cNvSpPr txBox="1">
              <a:spLocks/>
            </p:cNvSpPr>
            <p:nvPr/>
          </p:nvSpPr>
          <p:spPr>
            <a:xfrm>
              <a:off x="5227788" y="1652630"/>
              <a:ext cx="2659784" cy="23808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1 </a:t>
              </a:r>
              <a:r>
                <a:rPr lang="en-US" sz="2400" b="1" dirty="0" err="1" smtClean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Autorregulação</a:t>
              </a:r>
              <a:endParaRPr lang="en-US" sz="2400" b="1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2" name="Text Placeholder 3">
              <a:extLst>
                <a:ext uri="{FF2B5EF4-FFF2-40B4-BE49-F238E27FC236}">
                  <a16:creationId xmlns:a16="http://schemas.microsoft.com/office/drawing/2014/main" id="{EACEE1B4-1904-C94F-86A6-15778E52B67D}"/>
                </a:ext>
              </a:extLst>
            </p:cNvPr>
            <p:cNvSpPr txBox="1">
              <a:spLocks/>
            </p:cNvSpPr>
            <p:nvPr/>
          </p:nvSpPr>
          <p:spPr>
            <a:xfrm>
              <a:off x="5609672" y="2026591"/>
              <a:ext cx="1947725" cy="983686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lnSpc>
                  <a:spcPct val="120000"/>
                </a:lnSpc>
              </a:pPr>
              <a:r>
                <a:rPr lang="pt-BR" sz="14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expectativa de que a padronização tecnológica fique a cargo das próprias instituições participantes. </a:t>
              </a:r>
            </a:p>
          </p:txBody>
        </p:sp>
      </p:grpSp>
      <p:grpSp>
        <p:nvGrpSpPr>
          <p:cNvPr id="33" name="Group 69">
            <a:extLst>
              <a:ext uri="{FF2B5EF4-FFF2-40B4-BE49-F238E27FC236}">
                <a16:creationId xmlns:a16="http://schemas.microsoft.com/office/drawing/2014/main" id="{4C4A64A8-3899-E842-AD10-FA8575162D6B}"/>
              </a:ext>
            </a:extLst>
          </p:cNvPr>
          <p:cNvGrpSpPr/>
          <p:nvPr/>
        </p:nvGrpSpPr>
        <p:grpSpPr>
          <a:xfrm>
            <a:off x="10258021" y="5858168"/>
            <a:ext cx="2765180" cy="2183109"/>
            <a:chOff x="5487485" y="1652630"/>
            <a:chExt cx="2180065" cy="1407334"/>
          </a:xfrm>
        </p:grpSpPr>
        <p:sp>
          <p:nvSpPr>
            <p:cNvPr id="34" name="Text Placeholder 3">
              <a:extLst>
                <a:ext uri="{FF2B5EF4-FFF2-40B4-BE49-F238E27FC236}">
                  <a16:creationId xmlns:a16="http://schemas.microsoft.com/office/drawing/2014/main" id="{DD21B70C-6BF6-794D-86FC-DE60B451C0D6}"/>
                </a:ext>
              </a:extLst>
            </p:cNvPr>
            <p:cNvSpPr txBox="1">
              <a:spLocks/>
            </p:cNvSpPr>
            <p:nvPr/>
          </p:nvSpPr>
          <p:spPr>
            <a:xfrm>
              <a:off x="5487485" y="1652630"/>
              <a:ext cx="2180065" cy="23808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3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3 </a:t>
              </a:r>
              <a:r>
                <a:rPr lang="en-US" sz="2400" b="1" dirty="0" err="1" smtClean="0">
                  <a:solidFill>
                    <a:schemeClr val="accent3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Participantes</a:t>
              </a:r>
              <a:endParaRPr lang="en-US" sz="2400" b="1" dirty="0">
                <a:solidFill>
                  <a:schemeClr val="accent3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5" name="Text Placeholder 3">
              <a:extLst>
                <a:ext uri="{FF2B5EF4-FFF2-40B4-BE49-F238E27FC236}">
                  <a16:creationId xmlns:a16="http://schemas.microsoft.com/office/drawing/2014/main" id="{1E6F6C16-5929-0C47-9B48-6FA26862CA60}"/>
                </a:ext>
              </a:extLst>
            </p:cNvPr>
            <p:cNvSpPr txBox="1">
              <a:spLocks/>
            </p:cNvSpPr>
            <p:nvPr/>
          </p:nvSpPr>
          <p:spPr>
            <a:xfrm>
              <a:off x="5603652" y="2107609"/>
              <a:ext cx="1947726" cy="95235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 err="1" smtClean="0">
                  <a:latin typeface="Roboto Light" panose="02000000000000000000" pitchFamily="2" charset="0"/>
                  <a:ea typeface="Roboto Light" panose="02000000000000000000" pitchFamily="2" charset="0"/>
                </a:rPr>
                <a:t>Obrigatórios</a:t>
              </a:r>
              <a:r>
                <a:rPr lang="en-US" sz="1600" b="0" i="0" dirty="0" smtClean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 smtClean="0">
                  <a:latin typeface="Roboto Light" panose="02000000000000000000" pitchFamily="2" charset="0"/>
                  <a:ea typeface="Roboto Light" panose="02000000000000000000" pitchFamily="2" charset="0"/>
                </a:rPr>
                <a:t>segmentos</a:t>
              </a:r>
              <a:r>
                <a:rPr lang="en-US" sz="1600" b="0" i="0" dirty="0" smtClean="0">
                  <a:latin typeface="Roboto Light" panose="02000000000000000000" pitchFamily="2" charset="0"/>
                  <a:ea typeface="Roboto Light" panose="02000000000000000000" pitchFamily="2" charset="0"/>
                </a:rPr>
                <a:t> S1 e S2:grandes </a:t>
              </a:r>
              <a:r>
                <a:rPr lang="en-US" sz="1600" b="0" i="0" dirty="0" err="1" smtClean="0">
                  <a:latin typeface="Roboto Light" panose="02000000000000000000" pitchFamily="2" charset="0"/>
                  <a:ea typeface="Roboto Light" panose="02000000000000000000" pitchFamily="2" charset="0"/>
                </a:rPr>
                <a:t>bancos</a:t>
              </a:r>
              <a:r>
                <a:rPr lang="en-US" sz="1600" b="0" i="0" dirty="0" smtClean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 smtClean="0">
                  <a:latin typeface="Roboto Light" panose="02000000000000000000" pitchFamily="2" charset="0"/>
                  <a:ea typeface="Roboto Light" panose="02000000000000000000" pitchFamily="2" charset="0"/>
                </a:rPr>
                <a:t>públicos</a:t>
              </a:r>
              <a:r>
                <a:rPr lang="en-US" sz="1600" b="0" i="0" dirty="0" smtClean="0">
                  <a:latin typeface="Roboto Light" panose="02000000000000000000" pitchFamily="2" charset="0"/>
                  <a:ea typeface="Roboto Light" panose="02000000000000000000" pitchFamily="2" charset="0"/>
                </a:rPr>
                <a:t> e </a:t>
              </a:r>
              <a:r>
                <a:rPr lang="en-US" sz="1600" b="0" i="0" dirty="0" err="1" smtClean="0">
                  <a:latin typeface="Roboto Light" panose="02000000000000000000" pitchFamily="2" charset="0"/>
                  <a:ea typeface="Roboto Light" panose="02000000000000000000" pitchFamily="2" charset="0"/>
                </a:rPr>
                <a:t>privados</a:t>
              </a:r>
              <a:endParaRPr lang="en-US" sz="1600" b="0" i="0" dirty="0" smtClean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  <a:p>
              <a:pPr algn="ctr">
                <a:lnSpc>
                  <a:spcPct val="120000"/>
                </a:lnSpc>
              </a:pP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pic>
        <p:nvPicPr>
          <p:cNvPr id="44" name="Picture Placeholder 43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69" r="24269"/>
          <a:stretch>
            <a:fillRect/>
          </a:stretch>
        </p:blipFill>
        <p:spPr>
          <a:xfrm>
            <a:off x="6987566" y="3222881"/>
            <a:ext cx="2470484" cy="2477722"/>
          </a:xfrm>
        </p:spPr>
      </p:pic>
      <p:pic>
        <p:nvPicPr>
          <p:cNvPr id="45" name="Picture Placeholder 44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70" r="14670"/>
          <a:stretch>
            <a:fillRect/>
          </a:stretch>
        </p:blipFill>
        <p:spPr>
          <a:xfrm>
            <a:off x="10411219" y="3222881"/>
            <a:ext cx="2470484" cy="2477722"/>
          </a:xfrm>
        </p:spPr>
      </p:pic>
      <p:pic>
        <p:nvPicPr>
          <p:cNvPr id="43" name="Picture Placeholder 42"/>
          <p:cNvPicPr>
            <a:picLocks noGrp="1" noChangeAspect="1"/>
          </p:cNvPicPr>
          <p:nvPr>
            <p:ph type="pic"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53" r="24253"/>
          <a:stretch>
            <a:fillRect/>
          </a:stretch>
        </p:blipFill>
        <p:spPr>
          <a:xfrm>
            <a:off x="3563913" y="3222881"/>
            <a:ext cx="2470484" cy="2477721"/>
          </a:xfrm>
        </p:spPr>
      </p:pic>
    </p:spTree>
    <p:extLst>
      <p:ext uri="{BB962C8B-B14F-4D97-AF65-F5344CB8AC3E}">
        <p14:creationId xmlns:p14="http://schemas.microsoft.com/office/powerpoint/2010/main" val="3813872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18453A-578A-A54E-B98E-8F89807F9B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BR" dirty="0" smtClean="0"/>
              <a:t>O desafio para os bancos</a:t>
            </a:r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0A44FB8-74B9-0945-8AC0-DF1D9125C2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BR" dirty="0" smtClean="0"/>
              <a:t>04</a:t>
            </a:r>
            <a:endParaRPr lang="pt-BR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10" r="2041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6443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0EC2A045-F0A7-C047-AA5E-395DA8AA09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438262" y="3524702"/>
            <a:ext cx="4174251" cy="4540566"/>
          </a:xfrm>
        </p:spPr>
        <p:txBody>
          <a:bodyPr/>
          <a:lstStyle/>
          <a:p>
            <a:pPr algn="ctr"/>
            <a:r>
              <a:rPr lang="pt-BR" sz="4000" dirty="0" smtClean="0"/>
              <a:t>O desafio para os bancos</a:t>
            </a:r>
          </a:p>
          <a:p>
            <a:pPr algn="ctr"/>
            <a:endParaRPr lang="pt-BR" dirty="0" smtClean="0"/>
          </a:p>
        </p:txBody>
      </p:sp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180A0BB7-6F17-E740-AE8E-F097AD99A57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BR" dirty="0" smtClean="0"/>
              <a:t>Clientes esperam personalização</a:t>
            </a:r>
            <a:endParaRPr lang="pt-BR" dirty="0"/>
          </a:p>
        </p:txBody>
      </p:sp>
      <p:sp>
        <p:nvSpPr>
          <p:cNvPr id="11" name="TextBox 10"/>
          <p:cNvSpPr txBox="1"/>
          <p:nvPr/>
        </p:nvSpPr>
        <p:spPr>
          <a:xfrm>
            <a:off x="1021470" y="4047634"/>
            <a:ext cx="3258767" cy="25545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pt-BR" sz="9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94%</a:t>
            </a:r>
          </a:p>
          <a:p>
            <a:endParaRPr lang="pt-BR" sz="1400" b="1" dirty="0">
              <a:solidFill>
                <a:schemeClr val="accent1"/>
              </a:solidFill>
            </a:endParaRPr>
          </a:p>
          <a:p>
            <a:pPr algn="ctr"/>
            <a:r>
              <a:rPr lang="pt-BR" sz="2400" b="1" dirty="0" smtClean="0">
                <a:solidFill>
                  <a:schemeClr val="accent1"/>
                </a:solidFill>
              </a:rPr>
              <a:t>Bancos</a:t>
            </a:r>
            <a:endParaRPr lang="pt-BR" sz="1400" b="1" dirty="0" smtClean="0">
              <a:solidFill>
                <a:schemeClr val="accent1"/>
              </a:solidFill>
            </a:endParaRPr>
          </a:p>
          <a:p>
            <a:pPr algn="ctr"/>
            <a:r>
              <a:rPr lang="pt-BR" sz="1600" dirty="0" smtClean="0">
                <a:solidFill>
                  <a:schemeClr val="bg1">
                    <a:lumMod val="65000"/>
                  </a:schemeClr>
                </a:solidFill>
              </a:rPr>
              <a:t>Admitem que oferecem apenas níveis básicos de personalização</a:t>
            </a:r>
            <a:endParaRPr lang="en-GB" sz="1600" dirty="0" err="1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23046" y="4047634"/>
            <a:ext cx="3378740" cy="28007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pt-BR" sz="9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63%</a:t>
            </a:r>
            <a:endParaRPr lang="pt-BR" sz="7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pt-BR" sz="1400" dirty="0"/>
          </a:p>
          <a:p>
            <a:pPr algn="ctr"/>
            <a:r>
              <a:rPr lang="pt-BR" sz="2400" b="1" dirty="0">
                <a:solidFill>
                  <a:schemeClr val="accent1"/>
                </a:solidFill>
              </a:rPr>
              <a:t>Clientes</a:t>
            </a:r>
          </a:p>
          <a:p>
            <a:pPr algn="ctr"/>
            <a:r>
              <a:rPr lang="pt-BR" sz="1600" dirty="0">
                <a:solidFill>
                  <a:schemeClr val="bg1">
                    <a:lumMod val="65000"/>
                  </a:schemeClr>
                </a:solidFill>
              </a:rPr>
              <a:t>Aceitariam compartilhar seus dados se isso melhorar os produtos e serviços oferecidos</a:t>
            </a:r>
            <a:endParaRPr lang="en-GB" sz="1600" dirty="0" err="1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033147" y="8774668"/>
            <a:ext cx="224709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pt-BR" sz="1200" dirty="0" smtClean="0">
                <a:solidFill>
                  <a:schemeClr val="accent1"/>
                </a:solidFill>
              </a:rPr>
              <a:t>Source: Financial Brand</a:t>
            </a:r>
            <a:endParaRPr lang="en-GB" sz="1200" dirty="0" err="1" smtClean="0">
              <a:solidFill>
                <a:schemeClr val="accent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302296" y="8774668"/>
            <a:ext cx="224709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pt-BR" sz="1200" dirty="0" smtClean="0">
                <a:solidFill>
                  <a:schemeClr val="accent1"/>
                </a:solidFill>
              </a:rPr>
              <a:t>Source: Digital Bank Report</a:t>
            </a:r>
          </a:p>
          <a:p>
            <a:endParaRPr lang="en-GB" sz="1200" dirty="0" err="1" smtClean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123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0981" y="6966725"/>
            <a:ext cx="2090193" cy="1636642"/>
          </a:xfrm>
          <a:prstGeom prst="rect">
            <a:avLst/>
          </a:prstGeom>
        </p:spPr>
      </p:pic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0EC2A045-F0A7-C047-AA5E-395DA8AA09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438262" y="3524702"/>
            <a:ext cx="4174251" cy="4540566"/>
          </a:xfrm>
        </p:spPr>
        <p:txBody>
          <a:bodyPr/>
          <a:lstStyle/>
          <a:p>
            <a:pPr algn="ctr"/>
            <a:r>
              <a:rPr lang="pt-BR" sz="4000" dirty="0" smtClean="0"/>
              <a:t>O desafio para os bancos</a:t>
            </a:r>
          </a:p>
          <a:p>
            <a:pPr algn="ctr"/>
            <a:endParaRPr lang="pt-BR" dirty="0" smtClean="0"/>
          </a:p>
        </p:txBody>
      </p:sp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180A0BB7-6F17-E740-AE8E-F097AD99A57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6553" y="702779"/>
            <a:ext cx="8826377" cy="1265959"/>
          </a:xfrm>
        </p:spPr>
        <p:txBody>
          <a:bodyPr/>
          <a:lstStyle/>
          <a:p>
            <a:r>
              <a:rPr lang="pt-BR" dirty="0" smtClean="0"/>
              <a:t>Obter o mindset de uma empresa de tecnologia</a:t>
            </a:r>
            <a:endParaRPr lang="pt-BR" dirty="0"/>
          </a:p>
        </p:txBody>
      </p:sp>
      <p:pic>
        <p:nvPicPr>
          <p:cNvPr id="9" name="Google Shape;789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656" y="2750273"/>
            <a:ext cx="1736867" cy="5870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790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24307" y="3645170"/>
            <a:ext cx="1736867" cy="365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791;p6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0269" y="5897883"/>
            <a:ext cx="626284" cy="7609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792;p61"/>
          <p:cNvPicPr preferRelativeResize="0"/>
          <p:nvPr/>
        </p:nvPicPr>
        <p:blipFill rotWithShape="1">
          <a:blip r:embed="rId6">
            <a:alphaModFix/>
          </a:blip>
          <a:srcRect l="9630" t="13703" r="8889" b="14286"/>
          <a:stretch/>
        </p:blipFill>
        <p:spPr>
          <a:xfrm>
            <a:off x="3263648" y="7865390"/>
            <a:ext cx="1736867" cy="569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793;p6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995935" y="5991607"/>
            <a:ext cx="1736867" cy="700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66283" y="2886740"/>
            <a:ext cx="3266869" cy="2946651"/>
          </a:xfrm>
          <a:prstGeom prst="rect">
            <a:avLst/>
          </a:prstGeom>
        </p:spPr>
      </p:pic>
      <p:pic>
        <p:nvPicPr>
          <p:cNvPr id="6" name="Google Shape;788;p6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310107" y="2259294"/>
            <a:ext cx="1736864" cy="52323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7850377" y="2074449"/>
            <a:ext cx="293388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1662">
              <a:spcBef>
                <a:spcPts val="1333"/>
              </a:spcBef>
              <a:spcAft>
                <a:spcPts val="1333"/>
              </a:spcAft>
              <a:buClr>
                <a:srgbClr val="060606"/>
              </a:buClr>
              <a:buSzPts val="1100"/>
            </a:pPr>
            <a:r>
              <a:rPr lang="pt-BR" sz="1400" b="1" dirty="0">
                <a:solidFill>
                  <a:srgbClr val="060606"/>
                </a:solidFill>
                <a:latin typeface="Lato"/>
                <a:ea typeface="Lato"/>
                <a:cs typeface="Lato"/>
                <a:sym typeface="Lato"/>
              </a:rPr>
              <a:t>Evoluiu as APIs para um outro nível</a:t>
            </a:r>
            <a:r>
              <a:rPr lang="pt-BR" sz="1400" dirty="0">
                <a:solidFill>
                  <a:srgbClr val="060606"/>
                </a:solidFill>
                <a:latin typeface="Lato"/>
                <a:ea typeface="Lato"/>
                <a:cs typeface="Lato"/>
                <a:sym typeface="Lato"/>
              </a:rPr>
              <a:t>: paradigmas, domínio funcional e tecnológico.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41342" y="3551967"/>
            <a:ext cx="2790699" cy="185106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125914" y="2701823"/>
            <a:ext cx="311867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1662">
              <a:spcBef>
                <a:spcPts val="1333"/>
              </a:spcBef>
              <a:buClr>
                <a:srgbClr val="060606"/>
              </a:buClr>
              <a:buSzPts val="1100"/>
            </a:pPr>
            <a:r>
              <a:rPr lang="pt-BR" sz="1400" dirty="0" smtClean="0">
                <a:solidFill>
                  <a:srgbClr val="060606"/>
                </a:solidFill>
                <a:latin typeface="Lato"/>
                <a:ea typeface="Lato"/>
                <a:cs typeface="Lato"/>
                <a:sym typeface="Lato"/>
              </a:rPr>
              <a:t>Introduziu </a:t>
            </a:r>
            <a:r>
              <a:rPr lang="pt-BR" sz="1400" dirty="0">
                <a:solidFill>
                  <a:srgbClr val="060606"/>
                </a:solidFill>
                <a:latin typeface="Lato"/>
                <a:ea typeface="Lato"/>
                <a:cs typeface="Lato"/>
                <a:sym typeface="Lato"/>
              </a:rPr>
              <a:t>o design de API nas fases iniciais de desenvolvimento de produto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25121" y="4922570"/>
            <a:ext cx="2475301" cy="1696995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4744666" y="4089253"/>
            <a:ext cx="255763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1662">
              <a:spcBef>
                <a:spcPts val="1333"/>
              </a:spcBef>
              <a:spcAft>
                <a:spcPts val="1333"/>
              </a:spcAft>
              <a:buClr>
                <a:srgbClr val="060606"/>
              </a:buClr>
              <a:buSzPts val="1100"/>
            </a:pPr>
            <a:r>
              <a:rPr lang="pt-BR" sz="1400" dirty="0" smtClean="0">
                <a:solidFill>
                  <a:srgbClr val="060606"/>
                </a:solidFill>
                <a:latin typeface="Lato"/>
                <a:ea typeface="Lato"/>
                <a:cs typeface="Lato"/>
                <a:sym typeface="Lato"/>
              </a:rPr>
              <a:t>Adotou novo </a:t>
            </a:r>
            <a:r>
              <a:rPr lang="pt-BR" sz="1400" dirty="0">
                <a:solidFill>
                  <a:srgbClr val="060606"/>
                </a:solidFill>
                <a:latin typeface="Lato"/>
                <a:ea typeface="Lato"/>
                <a:cs typeface="Lato"/>
                <a:sym typeface="Lato"/>
              </a:rPr>
              <a:t>padrão </a:t>
            </a:r>
            <a:r>
              <a:rPr lang="pt-BR" sz="1400" dirty="0" smtClean="0">
                <a:solidFill>
                  <a:srgbClr val="060606"/>
                </a:solidFill>
                <a:latin typeface="Lato"/>
                <a:ea typeface="Lato"/>
                <a:cs typeface="Lato"/>
                <a:sym typeface="Lato"/>
              </a:rPr>
              <a:t>de API baseado </a:t>
            </a:r>
            <a:r>
              <a:rPr lang="pt-BR" sz="1400" dirty="0">
                <a:solidFill>
                  <a:srgbClr val="060606"/>
                </a:solidFill>
                <a:latin typeface="Lato"/>
                <a:ea typeface="Lato"/>
                <a:cs typeface="Lato"/>
                <a:sym typeface="Lato"/>
              </a:rPr>
              <a:t>em Query Language (GraphQL)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3519" y="6934898"/>
            <a:ext cx="2059605" cy="1528036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982751" y="5897883"/>
            <a:ext cx="325303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" sz="1400" dirty="0">
                <a:solidFill>
                  <a:srgbClr val="060606"/>
                </a:solidFill>
                <a:latin typeface="Lato"/>
                <a:ea typeface="Lato"/>
                <a:cs typeface="Lato"/>
              </a:rPr>
              <a:t>Existem 2,2M apps na App </a:t>
            </a:r>
            <a:r>
              <a:rPr lang="es" sz="1400" dirty="0" smtClean="0">
                <a:solidFill>
                  <a:srgbClr val="060606"/>
                </a:solidFill>
                <a:latin typeface="Lato"/>
                <a:ea typeface="Lato"/>
                <a:cs typeface="Lato"/>
              </a:rPr>
              <a:t>Store. </a:t>
            </a:r>
            <a:r>
              <a:rPr lang="pt-BR" sz="1400" dirty="0" smtClean="0">
                <a:solidFill>
                  <a:srgbClr val="060606"/>
                </a:solidFill>
                <a:latin typeface="Lato"/>
                <a:ea typeface="Lato"/>
                <a:cs typeface="Lato"/>
              </a:rPr>
              <a:t>Suporta </a:t>
            </a:r>
            <a:r>
              <a:rPr lang="pt-BR" sz="1400" dirty="0">
                <a:solidFill>
                  <a:srgbClr val="060606"/>
                </a:solidFill>
                <a:latin typeface="Lato"/>
                <a:ea typeface="Lato"/>
                <a:cs typeface="Lato"/>
              </a:rPr>
              <a:t>os desenvolvedores externos</a:t>
            </a:r>
            <a:r>
              <a:rPr lang="pt-BR" sz="1400" dirty="0" smtClean="0">
                <a:solidFill>
                  <a:srgbClr val="060606"/>
                </a:solidFill>
                <a:latin typeface="Lato"/>
                <a:ea typeface="Lato"/>
                <a:cs typeface="Lato"/>
              </a:rPr>
              <a:t>, </a:t>
            </a:r>
            <a:r>
              <a:rPr lang="pt-BR" sz="1400" dirty="0">
                <a:solidFill>
                  <a:srgbClr val="060606"/>
                </a:solidFill>
                <a:latin typeface="Lato"/>
                <a:ea typeface="Lato"/>
                <a:cs typeface="Lato"/>
              </a:rPr>
              <a:t>elevando os dispositivos baseados em iOS</a:t>
            </a:r>
          </a:p>
          <a:p>
            <a:endParaRPr lang="en-GB" sz="1400" dirty="0">
              <a:solidFill>
                <a:srgbClr val="060606"/>
              </a:solidFill>
              <a:latin typeface="Lato"/>
              <a:ea typeface="Lato"/>
              <a:cs typeface="Lato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958069" y="7173672"/>
            <a:ext cx="2348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1662">
              <a:spcBef>
                <a:spcPts val="1333"/>
              </a:spcBef>
              <a:buClr>
                <a:schemeClr val="dk1"/>
              </a:buClr>
              <a:buSzPts val="1100"/>
            </a:pPr>
            <a:r>
              <a:rPr lang="pt-BR" sz="1400" dirty="0" smtClean="0">
                <a:solidFill>
                  <a:srgbClr val="060606"/>
                </a:solidFill>
                <a:latin typeface="Lato"/>
                <a:ea typeface="Lato"/>
                <a:cs typeface="Lato"/>
              </a:rPr>
              <a:t>Envolve </a:t>
            </a:r>
            <a:r>
              <a:rPr lang="pt-BR" sz="1400" dirty="0">
                <a:solidFill>
                  <a:srgbClr val="060606"/>
                </a:solidFill>
                <a:latin typeface="Lato"/>
                <a:ea typeface="Lato"/>
                <a:cs typeface="Lato"/>
              </a:rPr>
              <a:t>seus clientes na definição das </a:t>
            </a:r>
            <a:r>
              <a:rPr lang="pt-BR" sz="1400" dirty="0" smtClean="0">
                <a:solidFill>
                  <a:srgbClr val="060606"/>
                </a:solidFill>
                <a:latin typeface="Lato"/>
                <a:ea typeface="Lato"/>
                <a:cs typeface="Lato"/>
              </a:rPr>
              <a:t>APIs</a:t>
            </a:r>
            <a:endParaRPr lang="pt-BR" sz="1400" dirty="0">
              <a:solidFill>
                <a:srgbClr val="060606"/>
              </a:solidFill>
              <a:latin typeface="Lato"/>
              <a:ea typeface="Lato"/>
              <a:cs typeface="Lato"/>
            </a:endParaRP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35594" y="6755062"/>
            <a:ext cx="3051152" cy="1865432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6761174" y="8667535"/>
            <a:ext cx="392158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11662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100"/>
            </a:pPr>
            <a:r>
              <a:rPr lang="pt-BR" sz="1400" dirty="0" smtClean="0">
                <a:solidFill>
                  <a:srgbClr val="060606"/>
                </a:solidFill>
                <a:latin typeface="Lato"/>
                <a:ea typeface="Lato"/>
                <a:cs typeface="Lato"/>
              </a:rPr>
              <a:t>Está </a:t>
            </a:r>
            <a:r>
              <a:rPr lang="pt-BR" sz="1400" dirty="0">
                <a:solidFill>
                  <a:srgbClr val="060606"/>
                </a:solidFill>
                <a:latin typeface="Lato"/>
                <a:ea typeface="Lato"/>
                <a:cs typeface="Lato"/>
              </a:rPr>
              <a:t>elevando a DX (Developer eXperience)</a:t>
            </a:r>
          </a:p>
        </p:txBody>
      </p:sp>
    </p:spTree>
    <p:extLst>
      <p:ext uri="{BB962C8B-B14F-4D97-AF65-F5344CB8AC3E}">
        <p14:creationId xmlns:p14="http://schemas.microsoft.com/office/powerpoint/2010/main" val="1664424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24" grpId="0"/>
      <p:bldP spid="26" grpId="0"/>
      <p:bldP spid="27" grpId="0"/>
      <p:bldP spid="3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0EC2A045-F0A7-C047-AA5E-395DA8AA09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438262" y="3524702"/>
            <a:ext cx="4174251" cy="4540566"/>
          </a:xfrm>
        </p:spPr>
        <p:txBody>
          <a:bodyPr/>
          <a:lstStyle/>
          <a:p>
            <a:pPr algn="ctr"/>
            <a:r>
              <a:rPr lang="pt-BR" sz="4000" dirty="0" smtClean="0"/>
              <a:t>O desafio para os bancos</a:t>
            </a:r>
          </a:p>
          <a:p>
            <a:pPr algn="ctr"/>
            <a:endParaRPr lang="pt-BR" dirty="0" smtClean="0"/>
          </a:p>
        </p:txBody>
      </p:sp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180A0BB7-6F17-E740-AE8E-F097AD99A57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83493" y="716103"/>
            <a:ext cx="8826377" cy="1265959"/>
          </a:xfrm>
        </p:spPr>
        <p:txBody>
          <a:bodyPr/>
          <a:lstStyle/>
          <a:p>
            <a:r>
              <a:rPr lang="pt-BR" dirty="0" smtClean="0"/>
              <a:t>Criar um modelo de negócios baseado em um novo ecossistema</a:t>
            </a:r>
            <a:endParaRPr lang="pt-BR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522" y="2772396"/>
            <a:ext cx="8858111" cy="5014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746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0EC2A045-F0A7-C047-AA5E-395DA8AA09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438262" y="3524702"/>
            <a:ext cx="4174251" cy="4540566"/>
          </a:xfrm>
        </p:spPr>
        <p:txBody>
          <a:bodyPr/>
          <a:lstStyle/>
          <a:p>
            <a:pPr algn="ctr"/>
            <a:r>
              <a:rPr lang="pt-BR" sz="4000" dirty="0" smtClean="0"/>
              <a:t>O desafio para os bancos</a:t>
            </a:r>
          </a:p>
          <a:p>
            <a:pPr algn="ctr"/>
            <a:endParaRPr lang="pt-BR" dirty="0" smtClean="0"/>
          </a:p>
        </p:txBody>
      </p:sp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180A0BB7-6F17-E740-AE8E-F097AD99A57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29497" y="744436"/>
            <a:ext cx="8826377" cy="1265959"/>
          </a:xfrm>
        </p:spPr>
        <p:txBody>
          <a:bodyPr/>
          <a:lstStyle/>
          <a:p>
            <a:r>
              <a:rPr lang="pt-BR" dirty="0" smtClean="0"/>
              <a:t>Criar um modelo de negócios baseado em um novo ecossistema</a:t>
            </a:r>
            <a:endParaRPr lang="pt-BR" dirty="0"/>
          </a:p>
        </p:txBody>
      </p:sp>
      <p:sp>
        <p:nvSpPr>
          <p:cNvPr id="11" name="Textplatzhalter 3"/>
          <p:cNvSpPr txBox="1">
            <a:spLocks/>
          </p:cNvSpPr>
          <p:nvPr/>
        </p:nvSpPr>
        <p:spPr>
          <a:xfrm>
            <a:off x="1072370" y="2882691"/>
            <a:ext cx="5115523" cy="2495787"/>
          </a:xfrm>
          <a:prstGeom prst="rect">
            <a:avLst/>
          </a:prstGeom>
          <a:solidFill>
            <a:srgbClr val="213E7F"/>
          </a:solidFill>
          <a:ln>
            <a:noFill/>
          </a:ln>
        </p:spPr>
        <p:txBody>
          <a:bodyPr vert="horz" lIns="144000" tIns="108000" rIns="144000" bIns="108000" rtlCol="0">
            <a:noAutofit/>
          </a:bodyPr>
          <a:lstStyle>
            <a:lvl1pPr marL="177800" marR="0" indent="-177800" algn="l" defTabSz="6858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 lang="de-DE" sz="1400" b="0" kern="1200" smtClean="0">
                <a:solidFill>
                  <a:schemeClr val="tx1"/>
                </a:solidFill>
                <a:latin typeface="+mn-lt"/>
                <a:ea typeface="Geneva" pitchFamily="-128" charset="-128"/>
                <a:cs typeface="+mn-cs"/>
              </a:defRPr>
            </a:lvl1pPr>
            <a:lvl2pPr marL="361950" marR="0" indent="-184150" algn="l" defTabSz="6858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 lang="de-DE" sz="1200" b="0" kern="1200" smtClean="0">
                <a:solidFill>
                  <a:schemeClr val="tx1"/>
                </a:solidFill>
                <a:latin typeface="+mn-lt"/>
                <a:ea typeface="Geneva" pitchFamily="-128" charset="-128"/>
                <a:cs typeface="+mn-cs"/>
              </a:defRPr>
            </a:lvl2pPr>
            <a:lvl3pPr marL="539750" marR="0" indent="-177800" algn="l" defTabSz="6858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 lang="de-DE" sz="1200" b="0" kern="1200" baseline="0" smtClean="0">
                <a:solidFill>
                  <a:schemeClr val="tx1"/>
                </a:solidFill>
                <a:latin typeface="+mn-lt"/>
                <a:ea typeface="Geneva" pitchFamily="-128" charset="-128"/>
                <a:cs typeface="+mn-cs"/>
              </a:defRPr>
            </a:lvl3pPr>
            <a:lvl4pPr marL="717550" marR="0" indent="-177800" algn="l" defTabSz="6858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 lang="de-DE" sz="1200" b="0" kern="1200" smtClean="0">
                <a:solidFill>
                  <a:schemeClr val="tx1"/>
                </a:solidFill>
                <a:latin typeface="+mn-lt"/>
                <a:ea typeface="Geneva" pitchFamily="-128" charset="-128"/>
                <a:cs typeface="+mn-cs"/>
              </a:defRPr>
            </a:lvl4pPr>
            <a:lvl5pPr marL="895350" marR="0" indent="-177800" algn="l" defTabSz="6858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 lang="de-DE" sz="1200" b="0" kern="1200" baseline="0">
                <a:solidFill>
                  <a:schemeClr val="tx1"/>
                </a:solidFill>
                <a:latin typeface="+mn-lt"/>
                <a:ea typeface="Geneva" pitchFamily="-128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Geneva" pitchFamily="-128" charset="-128"/>
                <a:cs typeface="+mn-cs"/>
              </a:rPr>
              <a:t>Invisível</a:t>
            </a:r>
          </a:p>
          <a:p>
            <a:pPr marL="0" marR="0" lvl="0" indent="0" algn="l" defTabSz="6858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Geneva" pitchFamily="-128" charset="-128"/>
              <a:cs typeface="+mn-cs"/>
            </a:endParaRPr>
          </a:p>
        </p:txBody>
      </p:sp>
      <p:sp>
        <p:nvSpPr>
          <p:cNvPr id="13" name="Textplatzhalter 3"/>
          <p:cNvSpPr txBox="1">
            <a:spLocks/>
          </p:cNvSpPr>
          <p:nvPr/>
        </p:nvSpPr>
        <p:spPr>
          <a:xfrm>
            <a:off x="1885110" y="3608556"/>
            <a:ext cx="5102028" cy="2495787"/>
          </a:xfrm>
          <a:prstGeom prst="rect">
            <a:avLst/>
          </a:prstGeom>
          <a:solidFill>
            <a:srgbClr val="0097D9"/>
          </a:solidFill>
          <a:ln>
            <a:noFill/>
          </a:ln>
        </p:spPr>
        <p:txBody>
          <a:bodyPr vert="horz" lIns="144000" tIns="108000" rIns="144000" bIns="108000" rtlCol="0">
            <a:noAutofit/>
          </a:bodyPr>
          <a:lstStyle>
            <a:lvl1pPr marL="177800" marR="0" indent="-177800" algn="l" defTabSz="6858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 lang="de-DE" sz="1400" b="0" kern="1200" smtClean="0">
                <a:solidFill>
                  <a:schemeClr val="tx1"/>
                </a:solidFill>
                <a:latin typeface="+mn-lt"/>
                <a:ea typeface="Geneva" pitchFamily="-128" charset="-128"/>
                <a:cs typeface="+mn-cs"/>
              </a:defRPr>
            </a:lvl1pPr>
            <a:lvl2pPr marL="361950" marR="0" indent="-184150" algn="l" defTabSz="6858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 lang="de-DE" sz="1200" b="0" kern="1200" smtClean="0">
                <a:solidFill>
                  <a:schemeClr val="tx1"/>
                </a:solidFill>
                <a:latin typeface="+mn-lt"/>
                <a:ea typeface="Geneva" pitchFamily="-128" charset="-128"/>
                <a:cs typeface="+mn-cs"/>
              </a:defRPr>
            </a:lvl2pPr>
            <a:lvl3pPr marL="539750" marR="0" indent="-177800" algn="l" defTabSz="6858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 lang="de-DE" sz="1200" b="0" kern="1200" baseline="0" smtClean="0">
                <a:solidFill>
                  <a:schemeClr val="tx1"/>
                </a:solidFill>
                <a:latin typeface="+mn-lt"/>
                <a:ea typeface="Geneva" pitchFamily="-128" charset="-128"/>
                <a:cs typeface="+mn-cs"/>
              </a:defRPr>
            </a:lvl3pPr>
            <a:lvl4pPr marL="717550" marR="0" indent="-177800" algn="l" defTabSz="6858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 lang="de-DE" sz="1200" b="0" kern="1200" smtClean="0">
                <a:solidFill>
                  <a:schemeClr val="tx1"/>
                </a:solidFill>
                <a:latin typeface="+mn-lt"/>
                <a:ea typeface="Geneva" pitchFamily="-128" charset="-128"/>
                <a:cs typeface="+mn-cs"/>
              </a:defRPr>
            </a:lvl4pPr>
            <a:lvl5pPr marL="895350" marR="0" indent="-177800" algn="l" defTabSz="6858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 lang="de-DE" sz="1200" b="0" kern="1200" baseline="0">
                <a:solidFill>
                  <a:schemeClr val="tx1"/>
                </a:solidFill>
                <a:latin typeface="+mn-lt"/>
                <a:ea typeface="Geneva" pitchFamily="-128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Geneva" pitchFamily="-128" charset="-128"/>
                <a:cs typeface="+mn-cs"/>
              </a:rPr>
              <a:t>T2M Super Rápido</a:t>
            </a:r>
          </a:p>
          <a:p>
            <a:pPr marL="0" marR="0" lvl="0" indent="0" algn="l" defTabSz="6858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de-DE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Geneva" pitchFamily="-128" charset="-128"/>
              <a:cs typeface="+mn-cs"/>
            </a:endParaRPr>
          </a:p>
        </p:txBody>
      </p:sp>
      <p:sp>
        <p:nvSpPr>
          <p:cNvPr id="12" name="Textplatzhalter 3"/>
          <p:cNvSpPr txBox="1">
            <a:spLocks/>
          </p:cNvSpPr>
          <p:nvPr/>
        </p:nvSpPr>
        <p:spPr>
          <a:xfrm>
            <a:off x="2604074" y="4359752"/>
            <a:ext cx="5108224" cy="2470456"/>
          </a:xfrm>
          <a:prstGeom prst="rect">
            <a:avLst/>
          </a:prstGeom>
          <a:solidFill>
            <a:srgbClr val="5082BE"/>
          </a:solidFill>
          <a:ln>
            <a:noFill/>
          </a:ln>
        </p:spPr>
        <p:txBody>
          <a:bodyPr vert="horz" lIns="144000" tIns="108000" rIns="144000" bIns="108000" rtlCol="0">
            <a:noAutofit/>
          </a:bodyPr>
          <a:lstStyle>
            <a:lvl1pPr marL="177800" marR="0" indent="-177800" algn="l" defTabSz="6858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 lang="de-DE" sz="1400" b="0" kern="1200" smtClean="0">
                <a:solidFill>
                  <a:schemeClr val="tx1"/>
                </a:solidFill>
                <a:latin typeface="+mn-lt"/>
                <a:ea typeface="Geneva" pitchFamily="-128" charset="-128"/>
                <a:cs typeface="+mn-cs"/>
              </a:defRPr>
            </a:lvl1pPr>
            <a:lvl2pPr marL="361950" marR="0" indent="-184150" algn="l" defTabSz="6858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 lang="de-DE" sz="1200" b="0" kern="1200" smtClean="0">
                <a:solidFill>
                  <a:schemeClr val="tx1"/>
                </a:solidFill>
                <a:latin typeface="+mn-lt"/>
                <a:ea typeface="Geneva" pitchFamily="-128" charset="-128"/>
                <a:cs typeface="+mn-cs"/>
              </a:defRPr>
            </a:lvl2pPr>
            <a:lvl3pPr marL="539750" marR="0" indent="-177800" algn="l" defTabSz="6858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 lang="de-DE" sz="1200" b="0" kern="1200" baseline="0" smtClean="0">
                <a:solidFill>
                  <a:schemeClr val="tx1"/>
                </a:solidFill>
                <a:latin typeface="+mn-lt"/>
                <a:ea typeface="Geneva" pitchFamily="-128" charset="-128"/>
                <a:cs typeface="+mn-cs"/>
              </a:defRPr>
            </a:lvl3pPr>
            <a:lvl4pPr marL="717550" marR="0" indent="-177800" algn="l" defTabSz="6858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 lang="de-DE" sz="1200" b="0" kern="1200" smtClean="0">
                <a:solidFill>
                  <a:schemeClr val="tx1"/>
                </a:solidFill>
                <a:latin typeface="+mn-lt"/>
                <a:ea typeface="Geneva" pitchFamily="-128" charset="-128"/>
                <a:cs typeface="+mn-cs"/>
              </a:defRPr>
            </a:lvl4pPr>
            <a:lvl5pPr marL="895350" marR="0" indent="-177800" algn="l" defTabSz="6858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 lang="de-DE" sz="1200" b="0" kern="1200" baseline="0">
                <a:solidFill>
                  <a:schemeClr val="tx1"/>
                </a:solidFill>
                <a:latin typeface="+mn-lt"/>
                <a:ea typeface="Geneva" pitchFamily="-128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Geneva" pitchFamily="-128" charset="-128"/>
                <a:cs typeface="+mn-cs"/>
              </a:rPr>
              <a:t>Sem Monolitos</a:t>
            </a:r>
          </a:p>
          <a:p>
            <a:pPr marL="0" marR="0" lvl="0" indent="0" algn="l" defTabSz="6858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de-DE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Geneva" pitchFamily="-128" charset="-128"/>
              <a:cs typeface="+mn-cs"/>
            </a:endParaRPr>
          </a:p>
        </p:txBody>
      </p:sp>
      <p:sp>
        <p:nvSpPr>
          <p:cNvPr id="14" name="Textplatzhalter 3"/>
          <p:cNvSpPr txBox="1">
            <a:spLocks/>
          </p:cNvSpPr>
          <p:nvPr/>
        </p:nvSpPr>
        <p:spPr>
          <a:xfrm>
            <a:off x="3630131" y="5232048"/>
            <a:ext cx="5102028" cy="2470456"/>
          </a:xfrm>
          <a:prstGeom prst="rect">
            <a:avLst/>
          </a:prstGeom>
          <a:solidFill>
            <a:srgbClr val="59BBE6"/>
          </a:solidFill>
          <a:ln>
            <a:noFill/>
          </a:ln>
        </p:spPr>
        <p:txBody>
          <a:bodyPr vert="horz" lIns="144000" tIns="108000" rIns="144000" bIns="108000" rtlCol="0">
            <a:noAutofit/>
          </a:bodyPr>
          <a:lstStyle>
            <a:lvl1pPr marL="177800" marR="0" indent="-177800" algn="l" defTabSz="6858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 lang="de-DE" sz="1400" b="0" kern="1200" smtClean="0">
                <a:solidFill>
                  <a:schemeClr val="tx1"/>
                </a:solidFill>
                <a:latin typeface="+mn-lt"/>
                <a:ea typeface="Geneva" pitchFamily="-128" charset="-128"/>
                <a:cs typeface="+mn-cs"/>
              </a:defRPr>
            </a:lvl1pPr>
            <a:lvl2pPr marL="361950" marR="0" indent="-184150" algn="l" defTabSz="6858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 lang="de-DE" sz="1200" b="0" kern="1200" smtClean="0">
                <a:solidFill>
                  <a:schemeClr val="tx1"/>
                </a:solidFill>
                <a:latin typeface="+mn-lt"/>
                <a:ea typeface="Geneva" pitchFamily="-128" charset="-128"/>
                <a:cs typeface="+mn-cs"/>
              </a:defRPr>
            </a:lvl2pPr>
            <a:lvl3pPr marL="539750" marR="0" indent="-177800" algn="l" defTabSz="6858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 lang="de-DE" sz="1200" b="0" kern="1200" baseline="0" smtClean="0">
                <a:solidFill>
                  <a:schemeClr val="tx1"/>
                </a:solidFill>
                <a:latin typeface="+mn-lt"/>
                <a:ea typeface="Geneva" pitchFamily="-128" charset="-128"/>
                <a:cs typeface="+mn-cs"/>
              </a:defRPr>
            </a:lvl3pPr>
            <a:lvl4pPr marL="717550" marR="0" indent="-177800" algn="l" defTabSz="6858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 lang="de-DE" sz="1200" b="0" kern="1200" smtClean="0">
                <a:solidFill>
                  <a:schemeClr val="tx1"/>
                </a:solidFill>
                <a:latin typeface="+mn-lt"/>
                <a:ea typeface="Geneva" pitchFamily="-128" charset="-128"/>
                <a:cs typeface="+mn-cs"/>
              </a:defRPr>
            </a:lvl4pPr>
            <a:lvl5pPr marL="895350" marR="0" indent="-177800" algn="l" defTabSz="6858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 lang="de-DE" sz="1200" b="0" kern="1200" baseline="0">
                <a:solidFill>
                  <a:schemeClr val="tx1"/>
                </a:solidFill>
                <a:latin typeface="+mn-lt"/>
                <a:ea typeface="Geneva" pitchFamily="-128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Geneva" pitchFamily="-128" charset="-128"/>
                <a:cs typeface="+mn-cs"/>
              </a:rPr>
              <a:t>Zero Backoffice</a:t>
            </a:r>
          </a:p>
          <a:p>
            <a:pPr marL="0" marR="0" lvl="0" indent="0" algn="l" defTabSz="6858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de-DE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Geneva" pitchFamily="-128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0473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2" grpId="0" animBg="1"/>
      <p:bldP spid="1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0EC2A045-F0A7-C047-AA5E-395DA8AA09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438262" y="3524702"/>
            <a:ext cx="4174251" cy="4540566"/>
          </a:xfrm>
        </p:spPr>
        <p:txBody>
          <a:bodyPr/>
          <a:lstStyle/>
          <a:p>
            <a:pPr algn="ctr"/>
            <a:r>
              <a:rPr lang="pt-BR" sz="4000" dirty="0" smtClean="0"/>
              <a:t>O desafio para os bancos</a:t>
            </a:r>
          </a:p>
          <a:p>
            <a:pPr algn="ctr"/>
            <a:endParaRPr lang="pt-BR" dirty="0" smtClean="0"/>
          </a:p>
        </p:txBody>
      </p:sp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180A0BB7-6F17-E740-AE8E-F097AD99A57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08082" y="1020903"/>
            <a:ext cx="8826377" cy="1265959"/>
          </a:xfrm>
        </p:spPr>
        <p:txBody>
          <a:bodyPr/>
          <a:lstStyle/>
          <a:p>
            <a:r>
              <a:rPr lang="pt-BR" dirty="0" smtClean="0"/>
              <a:t>Descobrir formas de monetizar este modelo</a:t>
            </a:r>
            <a:endParaRPr lang="pt-BR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095" y="2950029"/>
            <a:ext cx="9397679" cy="4044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583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0EC2A045-F0A7-C047-AA5E-395DA8AA09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438262" y="3524702"/>
            <a:ext cx="4174251" cy="4540566"/>
          </a:xfrm>
        </p:spPr>
        <p:txBody>
          <a:bodyPr/>
          <a:lstStyle/>
          <a:p>
            <a:pPr algn="ctr"/>
            <a:r>
              <a:rPr lang="pt-BR" sz="4000" dirty="0" smtClean="0"/>
              <a:t>O desafio para os bancos</a:t>
            </a:r>
          </a:p>
          <a:p>
            <a:pPr algn="ctr"/>
            <a:endParaRPr lang="pt-BR" dirty="0" smtClean="0"/>
          </a:p>
        </p:txBody>
      </p:sp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180A0BB7-6F17-E740-AE8E-F097AD99A57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24122" y="958748"/>
            <a:ext cx="8826377" cy="1265959"/>
          </a:xfrm>
        </p:spPr>
        <p:txBody>
          <a:bodyPr/>
          <a:lstStyle/>
          <a:p>
            <a:r>
              <a:rPr lang="pt-BR" dirty="0" smtClean="0"/>
              <a:t>Adequar arquitetura de TI ao novo desafio</a:t>
            </a:r>
            <a:endParaRPr lang="pt-BR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592" y="2798785"/>
            <a:ext cx="9181439" cy="361945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592" y="6635886"/>
            <a:ext cx="4205095" cy="204283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12742" y="8832356"/>
            <a:ext cx="2006960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pt-BR" sz="1050" i="1" dirty="0"/>
              <a:t>Smartbear survey API State 2019</a:t>
            </a:r>
            <a:endParaRPr lang="en-GB" sz="1050" i="1" dirty="0" err="1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738" y="6884438"/>
            <a:ext cx="3573107" cy="2088810"/>
          </a:xfrm>
          <a:prstGeom prst="rect">
            <a:avLst/>
          </a:prstGeom>
        </p:spPr>
      </p:pic>
      <p:sp>
        <p:nvSpPr>
          <p:cNvPr id="18" name="Title 1"/>
          <p:cNvSpPr txBox="1">
            <a:spLocks/>
          </p:cNvSpPr>
          <p:nvPr/>
        </p:nvSpPr>
        <p:spPr>
          <a:xfrm>
            <a:off x="6190116" y="6571337"/>
            <a:ext cx="4155776" cy="2492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e-DE" sz="3733" b="1" kern="1200">
                <a:solidFill>
                  <a:schemeClr val="tx1"/>
                </a:solidFill>
                <a:latin typeface="+mn-lt"/>
                <a:ea typeface="Geneva" pitchFamily="-128" charset="-128"/>
                <a:cs typeface="+mj-cs"/>
              </a:defRPr>
            </a:lvl1pPr>
          </a:lstStyle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8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rPr>
              <a:t>Indicadores de sucesso de uma API</a:t>
            </a:r>
            <a:endParaRPr lang="en-GB" sz="1800" b="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rial Narrow" charset="0"/>
            </a:endParaRPr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1531549" y="6322038"/>
            <a:ext cx="3130771" cy="2492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e-DE" sz="3733" b="1" kern="1200">
                <a:solidFill>
                  <a:schemeClr val="tx1"/>
                </a:solidFill>
                <a:latin typeface="+mn-lt"/>
                <a:ea typeface="Geneva" pitchFamily="-128" charset="-128"/>
                <a:cs typeface="+mj-cs"/>
              </a:defRPr>
            </a:lvl1pPr>
          </a:lstStyle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8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rPr>
              <a:t>Padrões de API + utilizados</a:t>
            </a:r>
            <a:endParaRPr lang="en-GB" sz="1800" b="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rial Narro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5258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990400-D1E5-4A4A-8963-B4C09FFC83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6541" y="2939330"/>
            <a:ext cx="14820315" cy="804334"/>
          </a:xfrm>
        </p:spPr>
        <p:txBody>
          <a:bodyPr>
            <a:normAutofit fontScale="90000"/>
          </a:bodyPr>
          <a:lstStyle/>
          <a:p>
            <a:r>
              <a:rPr lang="pt-BR" dirty="0"/>
              <a:t>TRILHA </a:t>
            </a:r>
            <a:r>
              <a:rPr lang="pt-BR" dirty="0" smtClean="0"/>
              <a:t>TRANSFORMAÇÃO DIGITAL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F7760BA-DA87-224F-A996-6CE0239A01D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t-BR" dirty="0"/>
              <a:t>Open Banking no Brasil e o desafio para os bancos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FC9F1CE-A427-074E-931D-E73C9313686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BR" dirty="0" smtClean="0"/>
              <a:t>Carlos Kazuo Missao</a:t>
            </a:r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0E48791-0F84-1443-98D6-8112487C44A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933044" y="6987167"/>
            <a:ext cx="9943211" cy="465144"/>
          </a:xfrm>
        </p:spPr>
        <p:txBody>
          <a:bodyPr/>
          <a:lstStyle/>
          <a:p>
            <a:r>
              <a:rPr lang="pt-BR" dirty="0" smtClean="0"/>
              <a:t>Diretor de Desenvolvimento de Negócios – GFT Brasil</a:t>
            </a:r>
            <a:endParaRPr lang="pt-BR" dirty="0"/>
          </a:p>
        </p:txBody>
      </p:sp>
      <p:pic>
        <p:nvPicPr>
          <p:cNvPr id="10" name="Picture Placeholder 9"/>
          <p:cNvPicPr>
            <a:picLocks noGrp="1" noChangeAspect="1"/>
          </p:cNvPicPr>
          <p:nvPr>
            <p:ph type="pic" sz="quarter" idx="19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" r="68"/>
          <a:stretch>
            <a:fillRect/>
          </a:stretch>
        </p:blipFill>
        <p:spPr/>
      </p:pic>
      <p:sp>
        <p:nvSpPr>
          <p:cNvPr id="6" name="TextBox 5"/>
          <p:cNvSpPr txBox="1"/>
          <p:nvPr/>
        </p:nvSpPr>
        <p:spPr>
          <a:xfrm>
            <a:off x="348791" y="7704424"/>
            <a:ext cx="48359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hlinkClick r:id="rId3"/>
              </a:rPr>
              <a:t>Carlos.missao@gft.com</a:t>
            </a:r>
            <a:endParaRPr lang="pt-BR" dirty="0" smtClean="0"/>
          </a:p>
          <a:p>
            <a:r>
              <a:rPr lang="pt-BR" dirty="0" smtClean="0"/>
              <a:t>www.linkedin.com/in/carloskazuo</a:t>
            </a:r>
            <a:endParaRPr lang="en-GB" dirty="0"/>
          </a:p>
        </p:txBody>
      </p:sp>
      <p:sp>
        <p:nvSpPr>
          <p:cNvPr id="8" name="Espaço Reservado para Texto 4">
            <a:extLst>
              <a:ext uri="{FF2B5EF4-FFF2-40B4-BE49-F238E27FC236}">
                <a16:creationId xmlns:a16="http://schemas.microsoft.com/office/drawing/2014/main" id="{50E48791-0F84-1443-98D6-8112487C44A2}"/>
              </a:ext>
            </a:extLst>
          </p:cNvPr>
          <p:cNvSpPr txBox="1">
            <a:spLocks/>
          </p:cNvSpPr>
          <p:nvPr/>
        </p:nvSpPr>
        <p:spPr>
          <a:xfrm>
            <a:off x="348791" y="4078702"/>
            <a:ext cx="309365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kern="120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000" b="1" dirty="0" smtClean="0"/>
              <a:t>Obrigado!</a:t>
            </a:r>
            <a:endParaRPr lang="pt-BR" sz="4000" b="1" dirty="0"/>
          </a:p>
        </p:txBody>
      </p:sp>
    </p:spTree>
    <p:extLst>
      <p:ext uri="{BB962C8B-B14F-4D97-AF65-F5344CB8AC3E}">
        <p14:creationId xmlns:p14="http://schemas.microsoft.com/office/powerpoint/2010/main" val="158946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01J5jxYR8GPE.i2KDs8y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U4mHTXcS1uBQTMaLk1vXA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1652</TotalTime>
  <Words>793</Words>
  <Application>Microsoft Office PowerPoint</Application>
  <PresentationFormat>Custom</PresentationFormat>
  <Paragraphs>222</Paragraphs>
  <Slides>31</Slides>
  <Notes>6</Notes>
  <HiddenSlides>2</HiddenSlides>
  <MMClips>0</MMClips>
  <ScaleCrop>false</ScaleCrop>
  <HeadingPairs>
    <vt:vector size="8" baseType="variant">
      <vt:variant>
        <vt:lpstr>Fonts Used</vt:lpstr>
      </vt:variant>
      <vt:variant>
        <vt:i4>17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50" baseType="lpstr">
      <vt:lpstr>ＭＳ Ｐゴシック</vt:lpstr>
      <vt:lpstr>Arial</vt:lpstr>
      <vt:lpstr>Arial Narrow</vt:lpstr>
      <vt:lpstr>Calibri</vt:lpstr>
      <vt:lpstr>Geneva</vt:lpstr>
      <vt:lpstr>Helvetica</vt:lpstr>
      <vt:lpstr>Lato</vt:lpstr>
      <vt:lpstr>Lato Black</vt:lpstr>
      <vt:lpstr>Montserrat-Bold</vt:lpstr>
      <vt:lpstr>Roboto</vt:lpstr>
      <vt:lpstr>Roboto Black</vt:lpstr>
      <vt:lpstr>Roboto Condensed</vt:lpstr>
      <vt:lpstr>Roboto Light</vt:lpstr>
      <vt:lpstr>Roboto Medium</vt:lpstr>
      <vt:lpstr>Roboto Thin</vt:lpstr>
      <vt:lpstr>SF Pro Text Regular</vt:lpstr>
      <vt:lpstr>Wingdings</vt:lpstr>
      <vt:lpstr>1_Personalizar design</vt:lpstr>
      <vt:lpstr>think-cell Folie</vt:lpstr>
      <vt:lpstr>TRILHA TRANSFORMAÇÃO DIGITAL</vt:lpstr>
      <vt:lpstr>PowerPoint Presentation</vt:lpstr>
      <vt:lpstr>PowerPoint Presentation</vt:lpstr>
      <vt:lpstr>Title slide</vt:lpstr>
      <vt:lpstr>PowerPoint Presentation</vt:lpstr>
      <vt:lpstr>PowerPoint Presentation</vt:lpstr>
      <vt:lpstr>PowerPoint Presentation</vt:lpstr>
      <vt:lpstr>PowerPoint Presentation</vt:lpstr>
      <vt:lpstr>Visite nosso Stand e PARTICIPE DO NOSSO SORTEIO!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TRILHA TRANSFORMAÇÃO DIGITAL</vt:lpstr>
    </vt:vector>
  </TitlesOfParts>
  <Company>Globalcode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 para Líderes e Gerentes</dc:title>
  <dc:creator>Elaine Quintino da Silva</dc:creator>
  <cp:lastModifiedBy>Kazuo Missao, Carlos</cp:lastModifiedBy>
  <cp:revision>159</cp:revision>
  <dcterms:created xsi:type="dcterms:W3CDTF">2008-09-08T18:46:53Z</dcterms:created>
  <dcterms:modified xsi:type="dcterms:W3CDTF">2019-07-19T12:06:28Z</dcterms:modified>
</cp:coreProperties>
</file>